
<file path=[Content_Types].xml><?xml version="1.0" encoding="utf-8"?>
<Types xmlns="http://schemas.openxmlformats.org/package/2006/content-types">
  <Default Extension="xml" ContentType="application/xml"/>
  <Default Extension="rels" ContentType="application/vnd.openxmlformats-package.relationships+xml"/>
  <Default Extension="png" ContentType="image/png"/>
  <Default Extension="jpeg" ContentType="image/jpeg"/>
  <Override PartName="/_rels/.rels" ContentType="application/vnd.openxmlformats-package.relationships+xml"/>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slideMasters/_rels/slideMaster11.xml.rels" ContentType="application/vnd.openxmlformats-package.relationships+xml"/>
  <Override PartName="/ppt/slideMasters/_rels/slideMaster5.xml.rels" ContentType="application/vnd.openxmlformats-package.relationships+xml"/>
  <Override PartName="/ppt/slideMasters/_rels/slideMaster10.xml.rels" ContentType="application/vnd.openxmlformats-package.relationships+xml"/>
  <Override PartName="/ppt/slideMasters/_rels/slideMaster4.xml.rels" ContentType="application/vnd.openxmlformats-package.relationships+xml"/>
  <Override PartName="/ppt/slideMasters/_rels/slideMaster9.xml.rels" ContentType="application/vnd.openxmlformats-package.relationships+xml"/>
  <Override PartName="/ppt/slideMasters/_rels/slideMaster8.xml.rels" ContentType="application/vnd.openxmlformats-package.relationships+xml"/>
  <Override PartName="/ppt/slideMasters/_rels/slideMaster7.xml.rels" ContentType="application/vnd.openxmlformats-package.relationships+xml"/>
  <Override PartName="/ppt/slideMasters/_rels/slideMaster6.xml.rels" ContentType="application/vnd.openxmlformats-package.relationships+xml"/>
  <Override PartName="/ppt/slideMasters/_rels/slideMaster3.xml.rels" ContentType="application/vnd.openxmlformats-package.relationships+xml"/>
  <Override PartName="/ppt/slideMasters/_rels/slideMaster2.xml.rels" ContentType="application/vnd.openxmlformats-package.relationships+xml"/>
  <Override PartName="/ppt/slideMasters/_rels/slideMaster1.xml.rels" ContentType="application/vnd.openxmlformats-package.relationship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presProps.xml" ContentType="application/vnd.openxmlformats-officedocument.presentationml.presProps+xml"/>
  <Override PartName="/ppt/theme/theme1.xml" ContentType="application/vnd.openxmlformats-officedocument.theme+xml"/>
  <Override PartName="/ppt/theme/theme11.xml" ContentType="application/vnd.openxmlformats-officedocument.theme+xml"/>
  <Override PartName="/ppt/theme/theme2.xml" ContentType="application/vnd.openxmlformats-officedocument.theme+xml"/>
  <Override PartName="/ppt/theme/theme1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theme/theme10.xml" ContentType="application/vnd.openxmlformats-officedocument.theme+xml"/>
  <Override PartName="/ppt/slideLayouts/_rels/slideLayout9.xml.rels" ContentType="application/vnd.openxmlformats-package.relationships+xml"/>
  <Override PartName="/ppt/slideLayouts/_rels/slideLayout8.xml.rels" ContentType="application/vnd.openxmlformats-package.relationships+xml"/>
  <Override PartName="/ppt/slideLayouts/_rels/slideLayout7.xml.rels" ContentType="application/vnd.openxmlformats-package.relationships+xml"/>
  <Override PartName="/ppt/slideLayouts/_rels/slideLayout11.xml.rels" ContentType="application/vnd.openxmlformats-package.relationships+xml"/>
  <Override PartName="/ppt/slideLayouts/_rels/slideLayout3.xml.rels" ContentType="application/vnd.openxmlformats-package.relationships+xml"/>
  <Override PartName="/ppt/slideLayouts/_rels/slideLayout6.xml.rels" ContentType="application/vnd.openxmlformats-package.relationships+xml"/>
  <Override PartName="/ppt/slideLayouts/_rels/slideLayout10.xml.rels" ContentType="application/vnd.openxmlformats-package.relationships+xml"/>
  <Override PartName="/ppt/slideLayouts/_rels/slideLayout2.xml.rels" ContentType="application/vnd.openxmlformats-package.relationships+xml"/>
  <Override PartName="/ppt/slideLayouts/_rels/slideLayout5.xml.rels" ContentType="application/vnd.openxmlformats-package.relationships+xml"/>
  <Override PartName="/ppt/slideLayouts/_rels/slideLayout4.xml.rels" ContentType="application/vnd.openxmlformats-package.relationships+xml"/>
  <Override PartName="/ppt/slideLayouts/_rels/slideLayout1.xml.rels" ContentType="application/vnd.openxmlformats-package.relationshi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10.xml" ContentType="application/vnd.openxmlformats-officedocument.presentationml.slideLayout+xml"/>
  <Override PartName="/ppt/slideLayouts/slideLayout6.xml" ContentType="application/vnd.openxmlformats-officedocument.presentationml.slideLayout+xml"/>
  <Override PartName="/ppt/slideLayouts/slideLayout11.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_rels/presentation.xml.rels" ContentType="application/vnd.openxmlformats-package.relationships+xml"/>
  <Override PartName="/ppt/notesMasters/_rels/notesMaster1.xml.rels" ContentType="application/vnd.openxmlformats-package.relationships+xml"/>
  <Override PartName="/ppt/notesMasters/notesMaster1.xml" ContentType="application/vnd.openxmlformats-officedocument.presentationml.notesMaster+xml"/>
  <Override PartName="/ppt/media/image29.png" ContentType="image/png"/>
  <Override PartName="/ppt/media/image28.png" ContentType="image/png"/>
  <Override PartName="/ppt/media/image27.png" ContentType="image/png"/>
  <Override PartName="/ppt/media/image26.png" ContentType="image/png"/>
  <Override PartName="/ppt/media/image25.png" ContentType="image/png"/>
  <Override PartName="/ppt/media/image24.png" ContentType="image/png"/>
  <Override PartName="/ppt/media/image23.png" ContentType="image/png"/>
  <Override PartName="/ppt/media/image22.png" ContentType="image/png"/>
  <Override PartName="/ppt/media/image21.png" ContentType="image/png"/>
  <Override PartName="/ppt/media/image19.png" ContentType="image/png"/>
  <Override PartName="/ppt/media/image14.png" ContentType="image/png"/>
  <Override PartName="/ppt/media/image5.png" ContentType="image/png"/>
  <Override PartName="/ppt/media/image37.png" ContentType="image/png"/>
  <Override PartName="/ppt/media/image12.png" ContentType="image/png"/>
  <Override PartName="/ppt/media/image9.png" ContentType="image/png"/>
  <Override PartName="/ppt/media/image20.png" ContentType="image/png"/>
  <Override PartName="/ppt/media/image18.png" ContentType="image/png"/>
  <Override PartName="/ppt/media/image13.png" ContentType="image/png"/>
  <Override PartName="/ppt/media/image36.png" ContentType="image/png"/>
  <Override PartName="/ppt/media/image4.png" ContentType="image/png"/>
  <Override PartName="/ppt/media/image31.png" ContentType="image/png"/>
  <Override PartName="/ppt/media/image32.png" ContentType="image/png"/>
  <Override PartName="/ppt/media/image40.png" ContentType="image/png"/>
  <Override PartName="/ppt/media/image41.png" ContentType="image/png"/>
  <Override PartName="/ppt/media/image30.png" ContentType="image/png"/>
  <Override PartName="/ppt/media/image42.png" ContentType="image/png"/>
  <Override PartName="/ppt/media/image3.png" ContentType="image/png"/>
  <Override PartName="/ppt/media/image35.png" ContentType="image/png"/>
  <Override PartName="/ppt/media/image8.png" ContentType="image/png"/>
  <Override PartName="/ppt/media/image17.png" ContentType="image/png"/>
  <Override PartName="/ppt/media/image11.png" ContentType="image/png"/>
  <Override PartName="/ppt/media/image2.png" ContentType="image/png"/>
  <Override PartName="/ppt/media/image34.png" ContentType="image/png"/>
  <Override PartName="/ppt/media/image39.png" ContentType="image/png"/>
  <Override PartName="/ppt/media/image7.png" ContentType="image/png"/>
  <Override PartName="/ppt/media/image16.png" ContentType="image/png"/>
  <Override PartName="/ppt/media/image10.png" ContentType="image/png"/>
  <Override PartName="/ppt/media/image1.png" ContentType="image/png"/>
  <Override PartName="/ppt/media/image33.png" ContentType="image/png"/>
  <Override PartName="/ppt/media/image38.png" ContentType="image/png"/>
  <Override PartName="/ppt/media/image6.png" ContentType="image/png"/>
  <Override PartName="/ppt/media/image15.png" ContentType="image/png"/>
  <Override PartName="/ppt/slides/_rels/slide8.xml.rels" ContentType="application/vnd.openxmlformats-package.relationships+xml"/>
  <Override PartName="/ppt/slides/_rels/slide10.xml.rels" ContentType="application/vnd.openxmlformats-package.relationships+xml"/>
  <Override PartName="/ppt/slides/_rels/slide7.xml.rels" ContentType="application/vnd.openxmlformats-package.relationships+xml"/>
  <Override PartName="/ppt/slides/_rels/slide6.xml.rels" ContentType="application/vnd.openxmlformats-package.relationships+xml"/>
  <Override PartName="/ppt/slides/_rels/slide13.xml.rels" ContentType="application/vnd.openxmlformats-package.relationships+xml"/>
  <Override PartName="/ppt/slides/_rels/slide12.xml.rels" ContentType="application/vnd.openxmlformats-package.relationships+xml"/>
  <Override PartName="/ppt/slides/_rels/slide9.xml.rels" ContentType="application/vnd.openxmlformats-package.relationships+xml"/>
  <Override PartName="/ppt/slides/_rels/slide11.xml.rels" ContentType="application/vnd.openxmlformats-package.relationships+xml"/>
  <Override PartName="/ppt/slides/_rels/slide14.xml.rels" ContentType="application/vnd.openxmlformats-package.relationships+xml"/>
  <Override PartName="/ppt/slides/_rels/slide15.xml.rels" ContentType="application/vnd.openxmlformats-package.relationships+xml"/>
  <Override PartName="/ppt/slides/_rels/slide1.xml.rels" ContentType="application/vnd.openxmlformats-package.relationships+xml"/>
  <Override PartName="/ppt/slides/_rels/slide16.xml.rels" ContentType="application/vnd.openxmlformats-package.relationships+xml"/>
  <Override PartName="/ppt/slides/_rels/slide2.xml.rels" ContentType="application/vnd.openxmlformats-package.relationships+xml"/>
  <Override PartName="/ppt/slides/_rels/slide17.xml.rels" ContentType="application/vnd.openxmlformats-package.relationships+xml"/>
  <Override PartName="/ppt/slides/_rels/slide3.xml.rels" ContentType="application/vnd.openxmlformats-package.relationships+xml"/>
  <Override PartName="/ppt/slides/_rels/slide4.xml.rels" ContentType="application/vnd.openxmlformats-package.relationships+xml"/>
  <Override PartName="/ppt/slides/_rels/slide5.xml.rels" ContentType="application/vnd.openxmlformats-package.relationships+xml"/>
  <Override PartName="/ppt/slides/slide13.xml" ContentType="application/vnd.openxmlformats-officedocument.presentationml.slide+xml"/>
  <Override PartName="/ppt/slides/slide12.xml" ContentType="application/vnd.openxmlformats-officedocument.presentationml.slide+xml"/>
  <Override PartName="/ppt/slides/slide9.xml" ContentType="application/vnd.openxmlformats-officedocument.presentationml.slide+xml"/>
  <Override PartName="/ppt/slides/slide11.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1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10.xml" ContentType="application/vnd.openxmlformats-officedocument.presentationml.slide+xml"/>
  <Override PartName="/ppt/slides/slide8.xml" ContentType="application/vnd.openxmlformats-officedocument.presentationml.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10.xml" ContentType="application/vnd.openxmlformats-officedocument.presentationml.notesSlide+xml"/>
  <Override PartName="/ppt/notesSlides/_rels/notesSlide15.xml.rels" ContentType="application/vnd.openxmlformats-package.relationships+xml"/>
  <Override PartName="/ppt/notesSlides/_rels/notesSlide8.xml.rels" ContentType="application/vnd.openxmlformats-package.relationships+xml"/>
  <Override PartName="/ppt/notesSlides/_rels/notesSlide14.xml.rels" ContentType="application/vnd.openxmlformats-package.relationships+xml"/>
  <Override PartName="/ppt/notesSlides/_rels/notesSlide7.xml.rels" ContentType="application/vnd.openxmlformats-package.relationships+xml"/>
  <Override PartName="/ppt/notesSlides/_rels/notesSlide13.xml.rels" ContentType="application/vnd.openxmlformats-package.relationships+xml"/>
  <Override PartName="/ppt/notesSlides/_rels/notesSlide6.xml.rels" ContentType="application/vnd.openxmlformats-package.relationships+xml"/>
  <Override PartName="/ppt/notesSlides/_rels/notesSlide12.xml.rels" ContentType="application/vnd.openxmlformats-package.relationships+xml"/>
  <Override PartName="/ppt/notesSlides/_rels/notesSlide11.xml.rels" ContentType="application/vnd.openxmlformats-package.relationships+xml"/>
  <Override PartName="/ppt/notesSlides/_rels/notesSlide9.xml.rels" ContentType="application/vnd.openxmlformats-package.relationships+xml"/>
  <Override PartName="/ppt/notesSlides/_rels/notesSlide10.xml.rels" ContentType="application/vnd.openxmlformats-package.relationships+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sldMasterIdLst>
    <p:sldMasterId id="2147483648" r:id="rId2"/>
    <p:sldMasterId id="2147483650" r:id="rId3"/>
    <p:sldMasterId id="2147483652" r:id="rId4"/>
    <p:sldMasterId id="2147483654" r:id="rId5"/>
    <p:sldMasterId id="2147483656" r:id="rId6"/>
    <p:sldMasterId id="2147483658" r:id="rId7"/>
    <p:sldMasterId id="2147483660" r:id="rId8"/>
    <p:sldMasterId id="2147483662" r:id="rId9"/>
    <p:sldMasterId id="2147483664" r:id="rId10"/>
    <p:sldMasterId id="2147483666" r:id="rId11"/>
    <p:sldMasterId id="2147483668" r:id="rId12"/>
  </p:sldMasterIdLst>
  <p:notesMasterIdLst>
    <p:notesMasterId r:id="rId13"/>
  </p:notesMasterIdLst>
  <p:sldIdLst>
    <p:sldId id="256" r:id="rId14"/>
    <p:sldId id="257" r:id="rId15"/>
    <p:sldId id="258" r:id="rId16"/>
    <p:sldId id="259" r:id="rId17"/>
    <p:sldId id="260" r:id="rId18"/>
    <p:sldId id="261" r:id="rId19"/>
    <p:sldId id="262" r:id="rId20"/>
    <p:sldId id="263" r:id="rId21"/>
    <p:sldId id="264" r:id="rId22"/>
    <p:sldId id="265" r:id="rId23"/>
    <p:sldId id="266" r:id="rId24"/>
    <p:sldId id="267" r:id="rId25"/>
    <p:sldId id="268" r:id="rId26"/>
    <p:sldId id="269" r:id="rId27"/>
    <p:sldId id="270" r:id="rId28"/>
    <p:sldId id="271" r:id="rId29"/>
    <p:sldId id="272" r:id="rId30"/>
  </p:sldIdLst>
  <p:sldSz cx="18288000" cy="10287000"/>
  <p:notesSz cx="6858000" cy="9144000"/>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ationPr>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slideMaster" Target="slideMasters/slideMaster2.xml"/><Relationship Id="rId4" Type="http://schemas.openxmlformats.org/officeDocument/2006/relationships/slideMaster" Target="slideMasters/slideMaster3.xml"/><Relationship Id="rId5" Type="http://schemas.openxmlformats.org/officeDocument/2006/relationships/slideMaster" Target="slideMasters/slideMaster4.xml"/><Relationship Id="rId6" Type="http://schemas.openxmlformats.org/officeDocument/2006/relationships/slideMaster" Target="slideMasters/slideMaster5.xml"/><Relationship Id="rId7" Type="http://schemas.openxmlformats.org/officeDocument/2006/relationships/slideMaster" Target="slideMasters/slideMaster6.xml"/><Relationship Id="rId8" Type="http://schemas.openxmlformats.org/officeDocument/2006/relationships/slideMaster" Target="slideMasters/slideMaster7.xml"/><Relationship Id="rId9" Type="http://schemas.openxmlformats.org/officeDocument/2006/relationships/slideMaster" Target="slideMasters/slideMaster8.xml"/><Relationship Id="rId10" Type="http://schemas.openxmlformats.org/officeDocument/2006/relationships/slideMaster" Target="slideMasters/slideMaster9.xml"/><Relationship Id="rId11" Type="http://schemas.openxmlformats.org/officeDocument/2006/relationships/slideMaster" Target="slideMasters/slideMaster10.xml"/><Relationship Id="rId12" Type="http://schemas.openxmlformats.org/officeDocument/2006/relationships/slideMaster" Target="slideMasters/slideMaster11.xml"/><Relationship Id="rId13" Type="http://schemas.openxmlformats.org/officeDocument/2006/relationships/notesMaster" Target="notesMasters/notesMaster1.xml"/><Relationship Id="rId14" Type="http://schemas.openxmlformats.org/officeDocument/2006/relationships/slide" Target="slides/slide1.xml"/><Relationship Id="rId15" Type="http://schemas.openxmlformats.org/officeDocument/2006/relationships/slide" Target="slides/slide2.xml"/><Relationship Id="rId16" Type="http://schemas.openxmlformats.org/officeDocument/2006/relationships/slide" Target="slides/slide3.xml"/><Relationship Id="rId17" Type="http://schemas.openxmlformats.org/officeDocument/2006/relationships/slide" Target="slides/slide4.xml"/><Relationship Id="rId18" Type="http://schemas.openxmlformats.org/officeDocument/2006/relationships/slide" Target="slides/slide5.xml"/><Relationship Id="rId19" Type="http://schemas.openxmlformats.org/officeDocument/2006/relationships/slide" Target="slides/slide6.xml"/><Relationship Id="rId20" Type="http://schemas.openxmlformats.org/officeDocument/2006/relationships/slide" Target="slides/slide7.xml"/><Relationship Id="rId21" Type="http://schemas.openxmlformats.org/officeDocument/2006/relationships/slide" Target="slides/slide8.xml"/><Relationship Id="rId22" Type="http://schemas.openxmlformats.org/officeDocument/2006/relationships/slide" Target="slides/slide9.xml"/><Relationship Id="rId23" Type="http://schemas.openxmlformats.org/officeDocument/2006/relationships/slide" Target="slides/slide10.xml"/><Relationship Id="rId24" Type="http://schemas.openxmlformats.org/officeDocument/2006/relationships/slide" Target="slides/slide11.xml"/><Relationship Id="rId25" Type="http://schemas.openxmlformats.org/officeDocument/2006/relationships/slide" Target="slides/slide12.xml"/><Relationship Id="rId26" Type="http://schemas.openxmlformats.org/officeDocument/2006/relationships/slide" Target="slides/slide13.xml"/><Relationship Id="rId27" Type="http://schemas.openxmlformats.org/officeDocument/2006/relationships/slide" Target="slides/slide14.xml"/><Relationship Id="rId28" Type="http://schemas.openxmlformats.org/officeDocument/2006/relationships/slide" Target="slides/slide15.xml"/><Relationship Id="rId29" Type="http://schemas.openxmlformats.org/officeDocument/2006/relationships/slide" Target="slides/slide16.xml"/><Relationship Id="rId30" Type="http://schemas.openxmlformats.org/officeDocument/2006/relationships/slide" Target="slides/slide17.xml"/><Relationship Id="rId31" Type="http://schemas.openxmlformats.org/officeDocument/2006/relationships/presProps" Target="presProps.xml"/>
</Relationships>
</file>

<file path=ppt/notesMasters/_rels/notesMaster1.xml.rels><?xml version="1.0" encoding="UTF-8"?>
<Relationships xmlns="http://schemas.openxmlformats.org/package/2006/relationships"><Relationship Id="rId1" Type="http://schemas.openxmlformats.org/officeDocument/2006/relationships/theme" Target="../theme/theme12.xml"/>
</Relationships>
</file>

<file path=ppt/notesMasters/notesMaster1.xml><?xml version="1.0" encoding="utf-8"?>
<p:notes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7" name="PlaceHolder 1"/>
          <p:cNvSpPr>
            <a:spLocks noGrp="1"/>
          </p:cNvSpPr>
          <p:nvPr>
            <p:ph type="sldImg"/>
          </p:nvPr>
        </p:nvSpPr>
        <p:spPr>
          <a:xfrm>
            <a:off x="533520" y="764280"/>
            <a:ext cx="6704640" cy="3771360"/>
          </a:xfrm>
          <a:prstGeom prst="rect">
            <a:avLst/>
          </a:prstGeom>
          <a:noFill/>
          <a:ln w="0">
            <a:noFill/>
          </a:ln>
        </p:spPr>
        <p:txBody>
          <a:bodyPr lIns="0" rIns="0" tIns="0" bIns="0" anchor="ctr">
            <a:noAutofit/>
          </a:bodyPr>
          <a:p>
            <a:r>
              <a:rPr b="0" lang="en-GB" sz="1400" spc="-1" strike="noStrike">
                <a:solidFill>
                  <a:srgbClr val="000000"/>
                </a:solidFill>
                <a:latin typeface="Arial"/>
              </a:rPr>
              <a:t>Click to move the slide</a:t>
            </a:r>
            <a:endParaRPr b="0" lang="en-GB" sz="1400" spc="-1" strike="noStrike">
              <a:solidFill>
                <a:srgbClr val="000000"/>
              </a:solidFill>
              <a:latin typeface="Arial"/>
            </a:endParaRPr>
          </a:p>
        </p:txBody>
      </p:sp>
      <p:sp>
        <p:nvSpPr>
          <p:cNvPr id="68" name="PlaceHolder 2"/>
          <p:cNvSpPr>
            <a:spLocks noGrp="1"/>
          </p:cNvSpPr>
          <p:nvPr>
            <p:ph type="body"/>
          </p:nvPr>
        </p:nvSpPr>
        <p:spPr>
          <a:xfrm>
            <a:off x="777240" y="4777560"/>
            <a:ext cx="6217560" cy="4525920"/>
          </a:xfrm>
          <a:prstGeom prst="rect">
            <a:avLst/>
          </a:prstGeom>
          <a:noFill/>
          <a:ln w="0">
            <a:noFill/>
          </a:ln>
        </p:spPr>
        <p:txBody>
          <a:bodyPr lIns="0" rIns="0" tIns="0" bIns="0" anchor="t">
            <a:noAutofit/>
          </a:bodyPr>
          <a:p>
            <a:pPr marL="216000" indent="-216000">
              <a:buNone/>
            </a:pPr>
            <a:r>
              <a:rPr b="0" lang="en-GB" sz="2000" spc="-1" strike="noStrike">
                <a:solidFill>
                  <a:srgbClr val="000000"/>
                </a:solidFill>
                <a:latin typeface="Arial"/>
              </a:rPr>
              <a:t>Click to edit the notes' format</a:t>
            </a:r>
            <a:endParaRPr b="0" lang="en-GB" sz="2000" spc="-1" strike="noStrike">
              <a:solidFill>
                <a:srgbClr val="000000"/>
              </a:solidFill>
              <a:latin typeface="Arial"/>
            </a:endParaRPr>
          </a:p>
        </p:txBody>
      </p:sp>
      <p:sp>
        <p:nvSpPr>
          <p:cNvPr id="69" name="PlaceHolder 3"/>
          <p:cNvSpPr>
            <a:spLocks noGrp="1"/>
          </p:cNvSpPr>
          <p:nvPr>
            <p:ph type="hdr"/>
          </p:nvPr>
        </p:nvSpPr>
        <p:spPr>
          <a:xfrm>
            <a:off x="0" y="0"/>
            <a:ext cx="3372840" cy="502560"/>
          </a:xfrm>
          <a:prstGeom prst="rect">
            <a:avLst/>
          </a:prstGeom>
          <a:noFill/>
          <a:ln w="0">
            <a:noFill/>
          </a:ln>
        </p:spPr>
        <p:txBody>
          <a:bodyPr lIns="0" rIns="0" tIns="0" bIns="0" anchor="t">
            <a:noAutofit/>
          </a:bodyPr>
          <a:p>
            <a:pPr indent="0">
              <a:buNone/>
            </a:pPr>
            <a:r>
              <a:rPr b="0" lang="en-GB" sz="1400" spc="-1" strike="noStrike">
                <a:solidFill>
                  <a:srgbClr val="000000"/>
                </a:solidFill>
                <a:latin typeface="Times New Roman"/>
              </a:rPr>
              <a:t>&lt;header&gt;</a:t>
            </a:r>
            <a:endParaRPr b="0" lang="en-GB" sz="1400" spc="-1" strike="noStrike">
              <a:solidFill>
                <a:srgbClr val="000000"/>
              </a:solidFill>
              <a:latin typeface="Times New Roman"/>
            </a:endParaRPr>
          </a:p>
        </p:txBody>
      </p:sp>
      <p:sp>
        <p:nvSpPr>
          <p:cNvPr id="70" name="PlaceHolder 4"/>
          <p:cNvSpPr>
            <a:spLocks noGrp="1"/>
          </p:cNvSpPr>
          <p:nvPr>
            <p:ph type="dt" idx="34"/>
          </p:nvPr>
        </p:nvSpPr>
        <p:spPr>
          <a:xfrm>
            <a:off x="4399200" y="0"/>
            <a:ext cx="3372840" cy="502560"/>
          </a:xfrm>
          <a:prstGeom prst="rect">
            <a:avLst/>
          </a:prstGeom>
          <a:noFill/>
          <a:ln w="0">
            <a:noFill/>
          </a:ln>
        </p:spPr>
        <p:txBody>
          <a:bodyPr lIns="0" rIns="0" tIns="0" bIns="0" anchor="t">
            <a:noAutofit/>
          </a:bodyPr>
          <a:lstStyle>
            <a:lvl1pPr indent="0" algn="r">
              <a:buNone/>
              <a:defRPr b="0" lang="en-GB" sz="1400" spc="-1" strike="noStrike">
                <a:solidFill>
                  <a:srgbClr val="000000"/>
                </a:solidFill>
                <a:latin typeface="Times New Roman"/>
              </a:defRPr>
            </a:lvl1pPr>
          </a:lstStyle>
          <a:p>
            <a:pPr indent="0" algn="r">
              <a:buNone/>
            </a:pPr>
            <a:r>
              <a:rPr b="0" lang="en-GB" sz="1400" spc="-1" strike="noStrike">
                <a:solidFill>
                  <a:srgbClr val="000000"/>
                </a:solidFill>
                <a:latin typeface="Times New Roman"/>
              </a:rPr>
              <a:t>&lt;date/time&gt;</a:t>
            </a:r>
            <a:endParaRPr b="0" lang="en-GB" sz="1400" spc="-1" strike="noStrike">
              <a:solidFill>
                <a:srgbClr val="000000"/>
              </a:solidFill>
              <a:latin typeface="Times New Roman"/>
            </a:endParaRPr>
          </a:p>
        </p:txBody>
      </p:sp>
      <p:sp>
        <p:nvSpPr>
          <p:cNvPr id="71" name="PlaceHolder 5"/>
          <p:cNvSpPr>
            <a:spLocks noGrp="1"/>
          </p:cNvSpPr>
          <p:nvPr>
            <p:ph type="ftr" idx="35"/>
          </p:nvPr>
        </p:nvSpPr>
        <p:spPr>
          <a:xfrm>
            <a:off x="0" y="9555480"/>
            <a:ext cx="3372840" cy="502560"/>
          </a:xfrm>
          <a:prstGeom prst="rect">
            <a:avLst/>
          </a:prstGeom>
          <a:noFill/>
          <a:ln w="0">
            <a:noFill/>
          </a:ln>
        </p:spPr>
        <p:txBody>
          <a:bodyPr lIns="0" rIns="0" tIns="0" bIns="0" anchor="b">
            <a:noAutofit/>
          </a:bodyPr>
          <a:lstStyle>
            <a:lvl1pPr indent="0">
              <a:buNone/>
              <a:defRPr b="0" lang="en-GB" sz="1400" spc="-1" strike="noStrike">
                <a:solidFill>
                  <a:srgbClr val="000000"/>
                </a:solidFill>
                <a:latin typeface="Times New Roman"/>
              </a:defRPr>
            </a:lvl1pPr>
          </a:lstStyle>
          <a:p>
            <a:pPr indent="0">
              <a:buNone/>
            </a:pPr>
            <a:r>
              <a:rPr b="0" lang="en-GB" sz="1400" spc="-1" strike="noStrike">
                <a:solidFill>
                  <a:srgbClr val="000000"/>
                </a:solidFill>
                <a:latin typeface="Times New Roman"/>
              </a:rPr>
              <a:t>&lt;footer&gt;</a:t>
            </a:r>
            <a:endParaRPr b="0" lang="en-GB" sz="1400" spc="-1" strike="noStrike">
              <a:solidFill>
                <a:srgbClr val="000000"/>
              </a:solidFill>
              <a:latin typeface="Times New Roman"/>
            </a:endParaRPr>
          </a:p>
        </p:txBody>
      </p:sp>
      <p:sp>
        <p:nvSpPr>
          <p:cNvPr id="72" name="PlaceHolder 6"/>
          <p:cNvSpPr>
            <a:spLocks noGrp="1"/>
          </p:cNvSpPr>
          <p:nvPr>
            <p:ph type="sldNum" idx="36"/>
          </p:nvPr>
        </p:nvSpPr>
        <p:spPr>
          <a:xfrm>
            <a:off x="4399200" y="9555480"/>
            <a:ext cx="3372840" cy="502560"/>
          </a:xfrm>
          <a:prstGeom prst="rect">
            <a:avLst/>
          </a:prstGeom>
          <a:noFill/>
          <a:ln w="0">
            <a:noFill/>
          </a:ln>
        </p:spPr>
        <p:txBody>
          <a:bodyPr lIns="0" rIns="0" tIns="0" bIns="0" anchor="b">
            <a:noAutofit/>
          </a:bodyPr>
          <a:lstStyle>
            <a:lvl1pPr indent="0" algn="r">
              <a:buNone/>
              <a:defRPr b="0" lang="en-GB" sz="1400" spc="-1" strike="noStrike">
                <a:solidFill>
                  <a:srgbClr val="000000"/>
                </a:solidFill>
                <a:latin typeface="Times New Roman"/>
              </a:defRPr>
            </a:lvl1pPr>
          </a:lstStyle>
          <a:p>
            <a:pPr indent="0" algn="r">
              <a:buNone/>
            </a:pPr>
            <a:fld id="{56803DCB-9DBC-412A-A682-3937A318056D}" type="slidenum">
              <a:rPr b="0" lang="en-GB" sz="1400" spc="-1" strike="noStrike">
                <a:solidFill>
                  <a:srgbClr val="000000"/>
                </a:solidFill>
                <a:latin typeface="Times New Roman"/>
              </a:rPr>
              <a:t>&lt;number&gt;</a:t>
            </a:fld>
            <a:endParaRPr b="0" lang="en-GB" sz="1400" spc="-1" strike="noStrike">
              <a:solidFill>
                <a:srgbClr val="000000"/>
              </a:solidFill>
              <a:latin typeface="Times New Roman"/>
            </a:endParaRPr>
          </a:p>
        </p:txBody>
      </p:sp>
    </p:spTree>
  </p:cSld>
  <p:clrMap bg1="lt1" bg2="lt2" tx1="dk1" tx2="dk2" accent1="accent1" accent2="accent2" accent3="accent3" accent4="accent4" accent5="accent5" accent6="accent6" hlink="hlink" folHlink="folHlink"/>
</p:notesMaster>
</file>

<file path=ppt/notesSlides/_rels/notesSlide10.xml.rels><?xml version="1.0" encoding="UTF-8"?>
<Relationships xmlns="http://schemas.openxmlformats.org/package/2006/relationships"><Relationship Id="rId1" Type="http://schemas.openxmlformats.org/officeDocument/2006/relationships/slide" Target="../slides/slide10.xml"/><Relationship Id="rId2" Type="http://schemas.openxmlformats.org/officeDocument/2006/relationships/notesMaster" Target="../notesMasters/notesMaster1.xml"/>
</Relationships>
</file>

<file path=ppt/notesSlides/_rels/notesSlide11.xml.rels><?xml version="1.0" encoding="UTF-8"?>
<Relationships xmlns="http://schemas.openxmlformats.org/package/2006/relationships"><Relationship Id="rId1" Type="http://schemas.openxmlformats.org/officeDocument/2006/relationships/slide" Target="../slides/slide11.xml"/><Relationship Id="rId2" Type="http://schemas.openxmlformats.org/officeDocument/2006/relationships/notesMaster" Target="../notesMasters/notesMaster1.xml"/>
</Relationships>
</file>

<file path=ppt/notesSlides/_rels/notesSlide12.xml.rels><?xml version="1.0" encoding="UTF-8"?>
<Relationships xmlns="http://schemas.openxmlformats.org/package/2006/relationships"><Relationship Id="rId1" Type="http://schemas.openxmlformats.org/officeDocument/2006/relationships/slide" Target="../slides/slide12.xml"/><Relationship Id="rId2" Type="http://schemas.openxmlformats.org/officeDocument/2006/relationships/notesMaster" Target="../notesMasters/notesMaster1.xml"/>
</Relationships>
</file>

<file path=ppt/notesSlides/_rels/notesSlide13.xml.rels><?xml version="1.0" encoding="UTF-8"?>
<Relationships xmlns="http://schemas.openxmlformats.org/package/2006/relationships"><Relationship Id="rId1" Type="http://schemas.openxmlformats.org/officeDocument/2006/relationships/slide" Target="../slides/slide13.xml"/><Relationship Id="rId2" Type="http://schemas.openxmlformats.org/officeDocument/2006/relationships/notesMaster" Target="../notesMasters/notesMaster1.xml"/>
</Relationships>
</file>

<file path=ppt/notesSlides/_rels/notesSlide14.xml.rels><?xml version="1.0" encoding="UTF-8"?>
<Relationships xmlns="http://schemas.openxmlformats.org/package/2006/relationships"><Relationship Id="rId1" Type="http://schemas.openxmlformats.org/officeDocument/2006/relationships/slide" Target="../slides/slide14.xml"/><Relationship Id="rId2" Type="http://schemas.openxmlformats.org/officeDocument/2006/relationships/notesMaster" Target="../notesMasters/notesMaster1.xml"/>
</Relationships>
</file>

<file path=ppt/notesSlides/_rels/notesSlide15.xml.rels><?xml version="1.0" encoding="UTF-8"?>
<Relationships xmlns="http://schemas.openxmlformats.org/package/2006/relationships"><Relationship Id="rId1" Type="http://schemas.openxmlformats.org/officeDocument/2006/relationships/slide" Target="../slides/slide15.xml"/><Relationship Id="rId2" Type="http://schemas.openxmlformats.org/officeDocument/2006/relationships/notesMaster" Target="../notesMasters/notesMaster1.xml"/>
</Relationships>
</file>

<file path=ppt/notesSlides/_rels/notesSlide6.xml.rels><?xml version="1.0" encoding="UTF-8"?>
<Relationships xmlns="http://schemas.openxmlformats.org/package/2006/relationships"><Relationship Id="rId1" Type="http://schemas.openxmlformats.org/officeDocument/2006/relationships/slide" Target="../slides/slide6.xml"/><Relationship Id="rId2" Type="http://schemas.openxmlformats.org/officeDocument/2006/relationships/notesMaster" Target="../notesMasters/notesMaster1.xml"/>
</Relationships>
</file>

<file path=ppt/notesSlides/_rels/notesSlide7.xml.rels><?xml version="1.0" encoding="UTF-8"?>
<Relationships xmlns="http://schemas.openxmlformats.org/package/2006/relationships"><Relationship Id="rId1" Type="http://schemas.openxmlformats.org/officeDocument/2006/relationships/slide" Target="../slides/slide7.xml"/><Relationship Id="rId2" Type="http://schemas.openxmlformats.org/officeDocument/2006/relationships/notesMaster" Target="../notesMasters/notesMaster1.xml"/>
</Relationships>
</file>

<file path=ppt/notesSlides/_rels/notesSlide8.xml.rels><?xml version="1.0" encoding="UTF-8"?>
<Relationships xmlns="http://schemas.openxmlformats.org/package/2006/relationships"><Relationship Id="rId1" Type="http://schemas.openxmlformats.org/officeDocument/2006/relationships/slide" Target="../slides/slide8.xml"/><Relationship Id="rId2" Type="http://schemas.openxmlformats.org/officeDocument/2006/relationships/notesMaster" Target="../notesMasters/notesMaster1.xml"/>
</Relationships>
</file>

<file path=ppt/notesSlides/_rels/notesSlide9.xml.rels><?xml version="1.0" encoding="UTF-8"?>
<Relationships xmlns="http://schemas.openxmlformats.org/package/2006/relationships"><Relationship Id="rId1" Type="http://schemas.openxmlformats.org/officeDocument/2006/relationships/slide" Target="../slides/slide9.xml"/><Relationship Id="rId2" Type="http://schemas.openxmlformats.org/officeDocument/2006/relationships/notesMaster" Target="../notesMasters/notesMaster1.xml"/>
</Relationships>
</file>

<file path=ppt/notesSlides/notesSlide10.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69" name="PlaceHolder 1"/>
          <p:cNvSpPr>
            <a:spLocks noGrp="1"/>
          </p:cNvSpPr>
          <p:nvPr>
            <p:ph type="body"/>
          </p:nvPr>
        </p:nvSpPr>
        <p:spPr>
          <a:xfrm>
            <a:off x="685800" y="4343400"/>
            <a:ext cx="5486040" cy="4114440"/>
          </a:xfrm>
          <a:prstGeom prst="rect">
            <a:avLst/>
          </a:prstGeom>
          <a:noFill/>
          <a:ln w="0">
            <a:noFill/>
          </a:ln>
        </p:spPr>
        <p:txBody>
          <a:bodyPr lIns="91440" rIns="91440" tIns="91440" bIns="91440" anchor="t">
            <a:noAutofit/>
          </a:bodyPr>
          <a:p>
            <a:pPr indent="0">
              <a:lnSpc>
                <a:spcPct val="100000"/>
              </a:lnSpc>
              <a:buNone/>
              <a:tabLst>
                <a:tab algn="l" pos="0"/>
              </a:tabLst>
            </a:pPr>
            <a:r>
              <a:rPr b="0" lang="en-US" sz="1100" spc="-1" strike="noStrike">
                <a:solidFill>
                  <a:schemeClr val="dk1"/>
                </a:solidFill>
                <a:latin typeface="Arial"/>
              </a:rPr>
              <a:t>Title: DJ Radical Sista, Bradford, 1990. © Tim Smith </a:t>
            </a:r>
            <a:endParaRPr b="0" lang="en-GB" sz="1100" spc="-1" strike="noStrike">
              <a:solidFill>
                <a:srgbClr val="000000"/>
              </a:solidFill>
              <a:latin typeface="Arial"/>
            </a:endParaRPr>
          </a:p>
          <a:p>
            <a:pPr indent="0">
              <a:lnSpc>
                <a:spcPct val="100000"/>
              </a:lnSpc>
              <a:buNone/>
              <a:tabLst>
                <a:tab algn="l" pos="0"/>
              </a:tabLst>
            </a:pPr>
            <a:r>
              <a:rPr b="0" lang="en-US" sz="1100" spc="-1" strike="noStrike">
                <a:solidFill>
                  <a:schemeClr val="dk1"/>
                </a:solidFill>
                <a:latin typeface="Arial"/>
              </a:rPr>
              <a:t>This image is part of the Migration Museum’s </a:t>
            </a:r>
            <a:r>
              <a:rPr b="0" i="1" lang="en-US" sz="1100" spc="-1" strike="noStrike">
                <a:solidFill>
                  <a:schemeClr val="dk1"/>
                </a:solidFill>
                <a:latin typeface="Arial"/>
              </a:rPr>
              <a:t>100 Images of Migration</a:t>
            </a:r>
            <a:r>
              <a:rPr b="0" lang="en-US" sz="1100" spc="-1" strike="noStrike">
                <a:solidFill>
                  <a:schemeClr val="dk1"/>
                </a:solidFill>
                <a:latin typeface="Arial"/>
              </a:rPr>
              <a:t> collection. </a:t>
            </a:r>
            <a:endParaRPr b="0" lang="en-GB" sz="1100" spc="-1" strike="noStrike">
              <a:solidFill>
                <a:srgbClr val="000000"/>
              </a:solidFill>
              <a:latin typeface="Arial"/>
            </a:endParaRPr>
          </a:p>
        </p:txBody>
      </p:sp>
      <p:sp>
        <p:nvSpPr>
          <p:cNvPr id="270" name="PlaceHolder 2"/>
          <p:cNvSpPr>
            <a:spLocks noGrp="1"/>
          </p:cNvSpPr>
          <p:nvPr>
            <p:ph type="sldImg"/>
          </p:nvPr>
        </p:nvSpPr>
        <p:spPr>
          <a:xfrm>
            <a:off x="1143360" y="685800"/>
            <a:ext cx="4572000" cy="3428640"/>
          </a:xfrm>
          <a:prstGeom prst="rect">
            <a:avLst/>
          </a:prstGeom>
          <a:ln w="0">
            <a:noFill/>
          </a:ln>
        </p:spPr>
      </p:sp>
    </p:spTree>
  </p:cSld>
</p:notes>
</file>

<file path=ppt/notesSlides/notesSlide11.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71" name="PlaceHolder 1"/>
          <p:cNvSpPr>
            <a:spLocks noGrp="1"/>
          </p:cNvSpPr>
          <p:nvPr>
            <p:ph type="body"/>
          </p:nvPr>
        </p:nvSpPr>
        <p:spPr>
          <a:xfrm>
            <a:off x="685800" y="4343400"/>
            <a:ext cx="5486040" cy="4114440"/>
          </a:xfrm>
          <a:prstGeom prst="rect">
            <a:avLst/>
          </a:prstGeom>
          <a:noFill/>
          <a:ln w="0">
            <a:noFill/>
          </a:ln>
        </p:spPr>
        <p:txBody>
          <a:bodyPr lIns="91440" rIns="91440" tIns="91440" bIns="91440" anchor="t">
            <a:noAutofit/>
          </a:bodyPr>
          <a:p>
            <a:pPr indent="0">
              <a:lnSpc>
                <a:spcPct val="100000"/>
              </a:lnSpc>
              <a:buNone/>
              <a:tabLst>
                <a:tab algn="l" pos="0"/>
              </a:tabLst>
            </a:pPr>
            <a:r>
              <a:rPr b="0" lang="en-US" sz="1100" spc="-1" strike="noStrike">
                <a:solidFill>
                  <a:schemeClr val="dk1"/>
                </a:solidFill>
                <a:latin typeface="Arial"/>
              </a:rPr>
              <a:t>Title: Walid Siti, artist. © Jenny Matthews, Hackney All Nations. </a:t>
            </a:r>
            <a:endParaRPr b="0" lang="en-GB" sz="1100" spc="-1" strike="noStrike">
              <a:solidFill>
                <a:srgbClr val="000000"/>
              </a:solidFill>
              <a:latin typeface="Arial"/>
            </a:endParaRPr>
          </a:p>
          <a:p>
            <a:pPr indent="0">
              <a:lnSpc>
                <a:spcPct val="100000"/>
              </a:lnSpc>
              <a:buNone/>
              <a:tabLst>
                <a:tab algn="l" pos="0"/>
              </a:tabLst>
            </a:pPr>
            <a:r>
              <a:rPr b="0" lang="en-US" sz="1100" spc="-1" strike="noStrike">
                <a:solidFill>
                  <a:schemeClr val="dk1"/>
                </a:solidFill>
                <a:latin typeface="Arial"/>
              </a:rPr>
              <a:t>This image is part of the Migration Museum’s </a:t>
            </a:r>
            <a:r>
              <a:rPr b="0" i="1" lang="en-US" sz="1100" spc="-1" strike="noStrike">
                <a:solidFill>
                  <a:schemeClr val="dk1"/>
                </a:solidFill>
                <a:latin typeface="Arial"/>
              </a:rPr>
              <a:t>100 Images of Migration</a:t>
            </a:r>
            <a:r>
              <a:rPr b="0" lang="en-US" sz="1100" spc="-1" strike="noStrike">
                <a:solidFill>
                  <a:schemeClr val="dk1"/>
                </a:solidFill>
                <a:latin typeface="Arial"/>
              </a:rPr>
              <a:t> collection. </a:t>
            </a:r>
            <a:endParaRPr b="0" lang="en-GB" sz="1100" spc="-1" strike="noStrike">
              <a:solidFill>
                <a:srgbClr val="000000"/>
              </a:solidFill>
              <a:latin typeface="Arial"/>
            </a:endParaRPr>
          </a:p>
          <a:p>
            <a:pPr indent="0">
              <a:lnSpc>
                <a:spcPct val="100000"/>
              </a:lnSpc>
              <a:buNone/>
              <a:tabLst>
                <a:tab algn="l" pos="0"/>
              </a:tabLst>
            </a:pPr>
            <a:endParaRPr b="0" lang="en-GB" sz="1100" spc="-1" strike="noStrike">
              <a:solidFill>
                <a:srgbClr val="000000"/>
              </a:solidFill>
              <a:latin typeface="Arial"/>
            </a:endParaRPr>
          </a:p>
        </p:txBody>
      </p:sp>
      <p:sp>
        <p:nvSpPr>
          <p:cNvPr id="272" name="PlaceHolder 2"/>
          <p:cNvSpPr>
            <a:spLocks noGrp="1"/>
          </p:cNvSpPr>
          <p:nvPr>
            <p:ph type="sldImg"/>
          </p:nvPr>
        </p:nvSpPr>
        <p:spPr>
          <a:xfrm>
            <a:off x="1143360" y="685800"/>
            <a:ext cx="4572000" cy="3428640"/>
          </a:xfrm>
          <a:prstGeom prst="rect">
            <a:avLst/>
          </a:prstGeom>
          <a:ln w="0">
            <a:noFill/>
          </a:ln>
        </p:spPr>
      </p:sp>
    </p:spTree>
  </p:cSld>
</p:notes>
</file>

<file path=ppt/notesSlides/notesSlide12.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73" name="PlaceHolder 1"/>
          <p:cNvSpPr>
            <a:spLocks noGrp="1"/>
          </p:cNvSpPr>
          <p:nvPr>
            <p:ph type="body"/>
          </p:nvPr>
        </p:nvSpPr>
        <p:spPr>
          <a:xfrm>
            <a:off x="685800" y="4343400"/>
            <a:ext cx="5486040" cy="4114440"/>
          </a:xfrm>
          <a:prstGeom prst="rect">
            <a:avLst/>
          </a:prstGeom>
          <a:noFill/>
          <a:ln w="0">
            <a:noFill/>
          </a:ln>
        </p:spPr>
        <p:txBody>
          <a:bodyPr lIns="91440" rIns="91440" tIns="91440" bIns="91440" anchor="t">
            <a:noAutofit/>
          </a:bodyPr>
          <a:p>
            <a:pPr indent="0">
              <a:lnSpc>
                <a:spcPct val="100000"/>
              </a:lnSpc>
              <a:buNone/>
              <a:tabLst>
                <a:tab algn="l" pos="0"/>
              </a:tabLst>
            </a:pPr>
            <a:r>
              <a:rPr b="0" lang="en-US" sz="1100" spc="-1" strike="noStrike">
                <a:solidFill>
                  <a:schemeClr val="dk1"/>
                </a:solidFill>
                <a:latin typeface="Arial"/>
              </a:rPr>
              <a:t>Title: Polish Airmen. © Tim Smith</a:t>
            </a:r>
            <a:endParaRPr b="0" lang="en-GB" sz="1100" spc="-1" strike="noStrike">
              <a:solidFill>
                <a:srgbClr val="000000"/>
              </a:solidFill>
              <a:latin typeface="Arial"/>
            </a:endParaRPr>
          </a:p>
          <a:p>
            <a:pPr indent="0">
              <a:lnSpc>
                <a:spcPct val="100000"/>
              </a:lnSpc>
              <a:buNone/>
              <a:tabLst>
                <a:tab algn="l" pos="0"/>
              </a:tabLst>
            </a:pPr>
            <a:r>
              <a:rPr b="0" lang="en-US" sz="1100" spc="-1" strike="noStrike">
                <a:solidFill>
                  <a:schemeClr val="dk1"/>
                </a:solidFill>
                <a:latin typeface="Arial"/>
              </a:rPr>
              <a:t>This image is part of the Migration Museum’s </a:t>
            </a:r>
            <a:r>
              <a:rPr b="0" i="1" lang="en-US" sz="1100" spc="-1" strike="noStrike">
                <a:solidFill>
                  <a:schemeClr val="dk1"/>
                </a:solidFill>
                <a:latin typeface="Arial"/>
              </a:rPr>
              <a:t>100 Images of Migration</a:t>
            </a:r>
            <a:r>
              <a:rPr b="0" lang="en-US" sz="1100" spc="-1" strike="noStrike">
                <a:solidFill>
                  <a:schemeClr val="dk1"/>
                </a:solidFill>
                <a:latin typeface="Arial"/>
              </a:rPr>
              <a:t> collection. </a:t>
            </a:r>
            <a:endParaRPr b="0" lang="en-GB" sz="1100" spc="-1" strike="noStrike">
              <a:solidFill>
                <a:srgbClr val="000000"/>
              </a:solidFill>
              <a:latin typeface="Arial"/>
            </a:endParaRPr>
          </a:p>
          <a:p>
            <a:pPr indent="0">
              <a:lnSpc>
                <a:spcPct val="100000"/>
              </a:lnSpc>
              <a:buNone/>
              <a:tabLst>
                <a:tab algn="l" pos="0"/>
              </a:tabLst>
            </a:pPr>
            <a:endParaRPr b="0" lang="en-GB" sz="1100" spc="-1" strike="noStrike">
              <a:solidFill>
                <a:srgbClr val="000000"/>
              </a:solidFill>
              <a:latin typeface="Arial"/>
            </a:endParaRPr>
          </a:p>
        </p:txBody>
      </p:sp>
      <p:sp>
        <p:nvSpPr>
          <p:cNvPr id="274" name="PlaceHolder 2"/>
          <p:cNvSpPr>
            <a:spLocks noGrp="1"/>
          </p:cNvSpPr>
          <p:nvPr>
            <p:ph type="sldImg"/>
          </p:nvPr>
        </p:nvSpPr>
        <p:spPr>
          <a:xfrm>
            <a:off x="1143360" y="685800"/>
            <a:ext cx="4572000" cy="3428640"/>
          </a:xfrm>
          <a:prstGeom prst="rect">
            <a:avLst/>
          </a:prstGeom>
          <a:ln w="0">
            <a:noFill/>
          </a:ln>
        </p:spPr>
      </p:sp>
    </p:spTree>
  </p:cSld>
</p:notes>
</file>

<file path=ppt/notesSlides/notesSlide13.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75" name="PlaceHolder 1"/>
          <p:cNvSpPr>
            <a:spLocks noGrp="1"/>
          </p:cNvSpPr>
          <p:nvPr>
            <p:ph type="body"/>
          </p:nvPr>
        </p:nvSpPr>
        <p:spPr>
          <a:xfrm>
            <a:off x="685800" y="4343400"/>
            <a:ext cx="5486040" cy="4114440"/>
          </a:xfrm>
          <a:prstGeom prst="rect">
            <a:avLst/>
          </a:prstGeom>
          <a:noFill/>
          <a:ln w="0">
            <a:noFill/>
          </a:ln>
        </p:spPr>
        <p:txBody>
          <a:bodyPr lIns="91440" rIns="91440" tIns="91440" bIns="91440" anchor="t">
            <a:noAutofit/>
          </a:bodyPr>
          <a:p>
            <a:pPr indent="0">
              <a:lnSpc>
                <a:spcPct val="100000"/>
              </a:lnSpc>
              <a:buNone/>
              <a:tabLst>
                <a:tab algn="l" pos="0"/>
              </a:tabLst>
            </a:pPr>
            <a:r>
              <a:rPr b="0" lang="en-US" sz="1100" spc="-1" strike="noStrike">
                <a:solidFill>
                  <a:srgbClr val="000000"/>
                </a:solidFill>
                <a:latin typeface="Arial"/>
              </a:rPr>
              <a:t>Title: Unaccompanied refugee children from Vietnam, Hampton Court House, 1990. © Howard Davies. </a:t>
            </a:r>
            <a:endParaRPr b="0" lang="en-GB" sz="1100" spc="-1" strike="noStrike">
              <a:solidFill>
                <a:srgbClr val="000000"/>
              </a:solidFill>
              <a:latin typeface="Arial"/>
            </a:endParaRPr>
          </a:p>
          <a:p>
            <a:pPr indent="0">
              <a:lnSpc>
                <a:spcPct val="100000"/>
              </a:lnSpc>
              <a:buNone/>
              <a:tabLst>
                <a:tab algn="l" pos="0"/>
              </a:tabLst>
            </a:pPr>
            <a:r>
              <a:rPr b="0" lang="en-US" sz="1100" spc="-1" strike="noStrike">
                <a:solidFill>
                  <a:schemeClr val="dk1"/>
                </a:solidFill>
                <a:latin typeface="Arial"/>
              </a:rPr>
              <a:t>This image is part of the Migration Museum’s </a:t>
            </a:r>
            <a:r>
              <a:rPr b="0" i="1" lang="en-US" sz="1100" spc="-1" strike="noStrike">
                <a:solidFill>
                  <a:schemeClr val="dk1"/>
                </a:solidFill>
                <a:latin typeface="Arial"/>
              </a:rPr>
              <a:t>100 Images of Migration</a:t>
            </a:r>
            <a:r>
              <a:rPr b="0" lang="en-US" sz="1100" spc="-1" strike="noStrike">
                <a:solidFill>
                  <a:schemeClr val="dk1"/>
                </a:solidFill>
                <a:latin typeface="Arial"/>
              </a:rPr>
              <a:t> collection. </a:t>
            </a:r>
            <a:endParaRPr b="0" lang="en-GB" sz="1100" spc="-1" strike="noStrike">
              <a:solidFill>
                <a:srgbClr val="000000"/>
              </a:solidFill>
              <a:latin typeface="Arial"/>
            </a:endParaRPr>
          </a:p>
          <a:p>
            <a:pPr indent="0">
              <a:lnSpc>
                <a:spcPct val="100000"/>
              </a:lnSpc>
              <a:buNone/>
              <a:tabLst>
                <a:tab algn="l" pos="0"/>
              </a:tabLst>
            </a:pPr>
            <a:endParaRPr b="0" lang="en-GB" sz="1100" spc="-1" strike="noStrike">
              <a:solidFill>
                <a:srgbClr val="000000"/>
              </a:solidFill>
              <a:latin typeface="Arial"/>
            </a:endParaRPr>
          </a:p>
        </p:txBody>
      </p:sp>
      <p:sp>
        <p:nvSpPr>
          <p:cNvPr id="276" name="PlaceHolder 2"/>
          <p:cNvSpPr>
            <a:spLocks noGrp="1"/>
          </p:cNvSpPr>
          <p:nvPr>
            <p:ph type="sldImg"/>
          </p:nvPr>
        </p:nvSpPr>
        <p:spPr>
          <a:xfrm>
            <a:off x="1143360" y="685800"/>
            <a:ext cx="4572000" cy="3428640"/>
          </a:xfrm>
          <a:prstGeom prst="rect">
            <a:avLst/>
          </a:prstGeom>
          <a:ln w="0">
            <a:noFill/>
          </a:ln>
        </p:spPr>
      </p:sp>
    </p:spTree>
  </p:cSld>
</p:notes>
</file>

<file path=ppt/notesSlides/notesSlide14.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77" name="PlaceHolder 1"/>
          <p:cNvSpPr>
            <a:spLocks noGrp="1"/>
          </p:cNvSpPr>
          <p:nvPr>
            <p:ph type="body"/>
          </p:nvPr>
        </p:nvSpPr>
        <p:spPr>
          <a:xfrm>
            <a:off x="685800" y="4343400"/>
            <a:ext cx="5486040" cy="4114440"/>
          </a:xfrm>
          <a:prstGeom prst="rect">
            <a:avLst/>
          </a:prstGeom>
          <a:noFill/>
          <a:ln w="0">
            <a:noFill/>
          </a:ln>
        </p:spPr>
        <p:txBody>
          <a:bodyPr lIns="91440" rIns="91440" tIns="91440" bIns="91440" anchor="t">
            <a:noAutofit/>
          </a:bodyPr>
          <a:p>
            <a:pPr indent="0">
              <a:lnSpc>
                <a:spcPct val="100000"/>
              </a:lnSpc>
              <a:buNone/>
              <a:tabLst>
                <a:tab algn="l" pos="0"/>
              </a:tabLst>
            </a:pPr>
            <a:r>
              <a:rPr b="0" lang="en-US" sz="1100" spc="-1" strike="noStrike">
                <a:solidFill>
                  <a:srgbClr val="000000"/>
                </a:solidFill>
                <a:latin typeface="Arial"/>
              </a:rPr>
              <a:t>Copyright from top left: </a:t>
            </a:r>
            <a:br>
              <a:rPr sz="1100"/>
            </a:br>
            <a:r>
              <a:rPr b="0" lang="en-US" sz="1100" spc="-1" strike="noStrike">
                <a:solidFill>
                  <a:schemeClr val="dk1"/>
                </a:solidFill>
                <a:latin typeface="Arial"/>
              </a:rPr>
              <a:t>Title: Polish Airmen. © Tim Smith</a:t>
            </a:r>
            <a:endParaRPr b="0" lang="en-GB" sz="1100" spc="-1" strike="noStrike">
              <a:solidFill>
                <a:srgbClr val="000000"/>
              </a:solidFill>
              <a:latin typeface="Arial"/>
            </a:endParaRPr>
          </a:p>
          <a:p>
            <a:pPr indent="0">
              <a:lnSpc>
                <a:spcPct val="100000"/>
              </a:lnSpc>
              <a:buNone/>
              <a:tabLst>
                <a:tab algn="l" pos="0"/>
              </a:tabLst>
            </a:pPr>
            <a:r>
              <a:rPr b="0" lang="en-US" sz="1100" spc="-1" strike="noStrike">
                <a:solidFill>
                  <a:schemeClr val="dk1"/>
                </a:solidFill>
                <a:latin typeface="Arial"/>
              </a:rPr>
              <a:t>Title: Walid Siti, artist. © Jenny Matthews, Hackney All Nations. </a:t>
            </a:r>
            <a:endParaRPr b="0" lang="en-GB" sz="1100" spc="-1" strike="noStrike">
              <a:solidFill>
                <a:srgbClr val="000000"/>
              </a:solidFill>
              <a:latin typeface="Arial"/>
            </a:endParaRPr>
          </a:p>
          <a:p>
            <a:pPr indent="0">
              <a:lnSpc>
                <a:spcPct val="100000"/>
              </a:lnSpc>
              <a:buNone/>
              <a:tabLst>
                <a:tab algn="l" pos="0"/>
              </a:tabLst>
            </a:pPr>
            <a:r>
              <a:rPr b="0" lang="en-US" sz="1100" spc="-1" strike="noStrike">
                <a:solidFill>
                  <a:schemeClr val="dk1"/>
                </a:solidFill>
                <a:latin typeface="Arial"/>
              </a:rPr>
              <a:t>Title: Vaisakhi celebrations, Handsworth Park, Birmingham, April 2007. © Larrie Tiernan</a:t>
            </a:r>
            <a:endParaRPr b="0" lang="en-GB" sz="1100" spc="-1" strike="noStrike">
              <a:solidFill>
                <a:srgbClr val="000000"/>
              </a:solidFill>
              <a:latin typeface="Arial"/>
            </a:endParaRPr>
          </a:p>
          <a:p>
            <a:pPr indent="0">
              <a:lnSpc>
                <a:spcPct val="100000"/>
              </a:lnSpc>
              <a:buNone/>
              <a:tabLst>
                <a:tab algn="l" pos="0"/>
              </a:tabLst>
            </a:pPr>
            <a:r>
              <a:rPr b="0" lang="en-US" sz="1100" spc="-1" strike="noStrike">
                <a:solidFill>
                  <a:schemeClr val="dk1"/>
                </a:solidFill>
                <a:latin typeface="Arial"/>
              </a:rPr>
              <a:t>Title: Unaccompanied refugee children from Vietnam, Hampton Court House, 1990. © Howard Davies. </a:t>
            </a:r>
            <a:endParaRPr b="0" lang="en-GB" sz="1100" spc="-1" strike="noStrike">
              <a:solidFill>
                <a:srgbClr val="000000"/>
              </a:solidFill>
              <a:latin typeface="Arial"/>
            </a:endParaRPr>
          </a:p>
          <a:p>
            <a:pPr indent="0">
              <a:lnSpc>
                <a:spcPct val="100000"/>
              </a:lnSpc>
              <a:buNone/>
              <a:tabLst>
                <a:tab algn="l" pos="0"/>
              </a:tabLst>
            </a:pPr>
            <a:r>
              <a:rPr b="0" lang="en-US" sz="1100" spc="-1" strike="noStrike">
                <a:solidFill>
                  <a:schemeClr val="dk1"/>
                </a:solidFill>
                <a:latin typeface="Arial"/>
              </a:rPr>
              <a:t>Title: DJ Radical Sista, Bradford, 1990. © Tim Smith </a:t>
            </a:r>
            <a:endParaRPr b="0" lang="en-GB" sz="1100" spc="-1" strike="noStrike">
              <a:solidFill>
                <a:srgbClr val="000000"/>
              </a:solidFill>
              <a:latin typeface="Arial"/>
            </a:endParaRPr>
          </a:p>
          <a:p>
            <a:pPr indent="0">
              <a:lnSpc>
                <a:spcPct val="100000"/>
              </a:lnSpc>
              <a:buNone/>
              <a:tabLst>
                <a:tab algn="l" pos="0"/>
              </a:tabLst>
            </a:pPr>
            <a:r>
              <a:rPr b="0" lang="en-US" sz="1100" spc="-1" strike="noStrike">
                <a:solidFill>
                  <a:schemeClr val="dk1"/>
                </a:solidFill>
                <a:latin typeface="Arial"/>
              </a:rPr>
              <a:t>Title: Three Sisters, Weston super Mare 1989. © Howard Davies. </a:t>
            </a:r>
            <a:endParaRPr b="0" lang="en-GB" sz="1100" spc="-1" strike="noStrike">
              <a:solidFill>
                <a:srgbClr val="000000"/>
              </a:solidFill>
              <a:latin typeface="Arial"/>
            </a:endParaRPr>
          </a:p>
          <a:p>
            <a:pPr indent="0">
              <a:lnSpc>
                <a:spcPct val="100000"/>
              </a:lnSpc>
              <a:buNone/>
              <a:tabLst>
                <a:tab algn="l" pos="0"/>
              </a:tabLst>
            </a:pPr>
            <a:r>
              <a:rPr b="0" lang="en-US" sz="1100" spc="-1" strike="noStrike">
                <a:solidFill>
                  <a:schemeClr val="dk1"/>
                </a:solidFill>
                <a:latin typeface="Arial"/>
              </a:rPr>
              <a:t>Title: Navrati Puja, 2013. © Kajal Nisha Patel </a:t>
            </a:r>
            <a:endParaRPr b="0" lang="en-GB" sz="1100" spc="-1" strike="noStrike">
              <a:solidFill>
                <a:srgbClr val="000000"/>
              </a:solidFill>
              <a:latin typeface="Arial"/>
            </a:endParaRPr>
          </a:p>
          <a:p>
            <a:pPr indent="0">
              <a:lnSpc>
                <a:spcPct val="100000"/>
              </a:lnSpc>
              <a:buNone/>
              <a:tabLst>
                <a:tab algn="l" pos="0"/>
              </a:tabLst>
            </a:pPr>
            <a:r>
              <a:rPr b="0" lang="en-US" sz="1100" spc="-1" strike="noStrike">
                <a:solidFill>
                  <a:schemeClr val="dk1"/>
                </a:solidFill>
                <a:latin typeface="Arial"/>
              </a:rPr>
              <a:t>Title: A child looks on as his elders pray in Hyde Park, August 2014.  © Torla Evans </a:t>
            </a:r>
            <a:endParaRPr b="0" lang="en-GB" sz="1100" spc="-1" strike="noStrike">
              <a:solidFill>
                <a:srgbClr val="000000"/>
              </a:solidFill>
              <a:latin typeface="Arial"/>
            </a:endParaRPr>
          </a:p>
          <a:p>
            <a:pPr indent="0">
              <a:lnSpc>
                <a:spcPct val="100000"/>
              </a:lnSpc>
              <a:buNone/>
              <a:tabLst>
                <a:tab algn="l" pos="0"/>
              </a:tabLst>
            </a:pPr>
            <a:endParaRPr b="0" lang="en-GB" sz="1100" spc="-1" strike="noStrike">
              <a:solidFill>
                <a:srgbClr val="000000"/>
              </a:solidFill>
              <a:latin typeface="Arial"/>
            </a:endParaRPr>
          </a:p>
          <a:p>
            <a:pPr indent="0">
              <a:lnSpc>
                <a:spcPct val="100000"/>
              </a:lnSpc>
              <a:buNone/>
              <a:tabLst>
                <a:tab algn="l" pos="0"/>
              </a:tabLst>
            </a:pPr>
            <a:endParaRPr b="0" lang="en-GB" sz="1100" spc="-1" strike="noStrike">
              <a:solidFill>
                <a:srgbClr val="000000"/>
              </a:solidFill>
              <a:latin typeface="Arial"/>
            </a:endParaRPr>
          </a:p>
          <a:p>
            <a:pPr indent="0">
              <a:lnSpc>
                <a:spcPct val="100000"/>
              </a:lnSpc>
              <a:buNone/>
              <a:tabLst>
                <a:tab algn="l" pos="0"/>
              </a:tabLst>
            </a:pPr>
            <a:endParaRPr b="0" lang="en-GB" sz="1100" spc="-1" strike="noStrike">
              <a:solidFill>
                <a:srgbClr val="000000"/>
              </a:solidFill>
              <a:latin typeface="Arial"/>
            </a:endParaRPr>
          </a:p>
        </p:txBody>
      </p:sp>
      <p:sp>
        <p:nvSpPr>
          <p:cNvPr id="278" name="PlaceHolder 2"/>
          <p:cNvSpPr>
            <a:spLocks noGrp="1"/>
          </p:cNvSpPr>
          <p:nvPr>
            <p:ph type="sldImg"/>
          </p:nvPr>
        </p:nvSpPr>
        <p:spPr>
          <a:xfrm>
            <a:off x="1143360" y="685800"/>
            <a:ext cx="4572000" cy="3428640"/>
          </a:xfrm>
          <a:prstGeom prst="rect">
            <a:avLst/>
          </a:prstGeom>
          <a:ln w="0">
            <a:noFill/>
          </a:ln>
        </p:spPr>
      </p:sp>
    </p:spTree>
  </p:cSld>
</p:notes>
</file>

<file path=ppt/notesSlides/notesSlide15.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79" name="PlaceHolder 1"/>
          <p:cNvSpPr>
            <a:spLocks noGrp="1"/>
          </p:cNvSpPr>
          <p:nvPr>
            <p:ph type="body"/>
          </p:nvPr>
        </p:nvSpPr>
        <p:spPr>
          <a:xfrm>
            <a:off x="685800" y="4343400"/>
            <a:ext cx="5486040" cy="4114440"/>
          </a:xfrm>
          <a:prstGeom prst="rect">
            <a:avLst/>
          </a:prstGeom>
          <a:noFill/>
          <a:ln w="0">
            <a:noFill/>
          </a:ln>
        </p:spPr>
        <p:txBody>
          <a:bodyPr lIns="91440" rIns="91440" tIns="91440" bIns="91440" anchor="t">
            <a:noAutofit/>
          </a:bodyPr>
          <a:p>
            <a:pPr indent="0">
              <a:lnSpc>
                <a:spcPct val="100000"/>
              </a:lnSpc>
              <a:buNone/>
              <a:tabLst>
                <a:tab algn="l" pos="0"/>
              </a:tabLst>
            </a:pPr>
            <a:r>
              <a:rPr b="0" lang="en-US" sz="1100" spc="-1" strike="noStrike">
                <a:solidFill>
                  <a:schemeClr val="dk1"/>
                </a:solidFill>
                <a:latin typeface="Arial"/>
              </a:rPr>
              <a:t>Copyright from top left: </a:t>
            </a:r>
            <a:br>
              <a:rPr sz="1100"/>
            </a:br>
            <a:r>
              <a:rPr b="0" lang="en-US" sz="1100" spc="-1" strike="noStrike">
                <a:solidFill>
                  <a:schemeClr val="dk1"/>
                </a:solidFill>
                <a:latin typeface="Arial"/>
              </a:rPr>
              <a:t>Title: Polish Airmen. © Tim Smith</a:t>
            </a:r>
            <a:endParaRPr b="0" lang="en-GB" sz="1100" spc="-1" strike="noStrike">
              <a:solidFill>
                <a:srgbClr val="000000"/>
              </a:solidFill>
              <a:latin typeface="Arial"/>
            </a:endParaRPr>
          </a:p>
          <a:p>
            <a:pPr indent="0">
              <a:lnSpc>
                <a:spcPct val="100000"/>
              </a:lnSpc>
              <a:buNone/>
              <a:tabLst>
                <a:tab algn="l" pos="0"/>
              </a:tabLst>
            </a:pPr>
            <a:r>
              <a:rPr b="0" lang="en-US" sz="1100" spc="-1" strike="noStrike">
                <a:solidFill>
                  <a:schemeClr val="dk1"/>
                </a:solidFill>
                <a:latin typeface="Arial"/>
              </a:rPr>
              <a:t>Title: Walid Siti, artist. © Jenny Matthews, Hackney All Nations. </a:t>
            </a:r>
            <a:endParaRPr b="0" lang="en-GB" sz="1100" spc="-1" strike="noStrike">
              <a:solidFill>
                <a:srgbClr val="000000"/>
              </a:solidFill>
              <a:latin typeface="Arial"/>
            </a:endParaRPr>
          </a:p>
          <a:p>
            <a:pPr indent="0">
              <a:lnSpc>
                <a:spcPct val="100000"/>
              </a:lnSpc>
              <a:buNone/>
              <a:tabLst>
                <a:tab algn="l" pos="0"/>
              </a:tabLst>
            </a:pPr>
            <a:r>
              <a:rPr b="0" lang="en-US" sz="1100" spc="-1" strike="noStrike">
                <a:solidFill>
                  <a:schemeClr val="dk1"/>
                </a:solidFill>
                <a:latin typeface="Arial"/>
              </a:rPr>
              <a:t>Title: Vaisakhi celebrations, Handsworth Park, Birmingham, April 2007. © Larrie Tiernan</a:t>
            </a:r>
            <a:endParaRPr b="0" lang="en-GB" sz="1100" spc="-1" strike="noStrike">
              <a:solidFill>
                <a:srgbClr val="000000"/>
              </a:solidFill>
              <a:latin typeface="Arial"/>
            </a:endParaRPr>
          </a:p>
          <a:p>
            <a:pPr indent="0">
              <a:lnSpc>
                <a:spcPct val="100000"/>
              </a:lnSpc>
              <a:buNone/>
              <a:tabLst>
                <a:tab algn="l" pos="0"/>
              </a:tabLst>
            </a:pPr>
            <a:r>
              <a:rPr b="0" lang="en-US" sz="1100" spc="-1" strike="noStrike">
                <a:solidFill>
                  <a:schemeClr val="dk1"/>
                </a:solidFill>
                <a:latin typeface="Arial"/>
              </a:rPr>
              <a:t>Title: Unaccompanied refugee children from Vietnam, Hampton Court House, 1990. © Howard Davies. </a:t>
            </a:r>
            <a:endParaRPr b="0" lang="en-GB" sz="1100" spc="-1" strike="noStrike">
              <a:solidFill>
                <a:srgbClr val="000000"/>
              </a:solidFill>
              <a:latin typeface="Arial"/>
            </a:endParaRPr>
          </a:p>
          <a:p>
            <a:pPr indent="0">
              <a:lnSpc>
                <a:spcPct val="100000"/>
              </a:lnSpc>
              <a:buNone/>
              <a:tabLst>
                <a:tab algn="l" pos="0"/>
              </a:tabLst>
            </a:pPr>
            <a:r>
              <a:rPr b="0" lang="en-US" sz="1100" spc="-1" strike="noStrike">
                <a:solidFill>
                  <a:schemeClr val="dk1"/>
                </a:solidFill>
                <a:latin typeface="Arial"/>
              </a:rPr>
              <a:t>Title: DJ Radical Sista, Bradford, 1990. © Tim Smith </a:t>
            </a:r>
            <a:endParaRPr b="0" lang="en-GB" sz="1100" spc="-1" strike="noStrike">
              <a:solidFill>
                <a:srgbClr val="000000"/>
              </a:solidFill>
              <a:latin typeface="Arial"/>
            </a:endParaRPr>
          </a:p>
          <a:p>
            <a:pPr indent="0">
              <a:lnSpc>
                <a:spcPct val="100000"/>
              </a:lnSpc>
              <a:buNone/>
              <a:tabLst>
                <a:tab algn="l" pos="0"/>
              </a:tabLst>
            </a:pPr>
            <a:r>
              <a:rPr b="0" lang="en-US" sz="1100" spc="-1" strike="noStrike">
                <a:solidFill>
                  <a:schemeClr val="dk1"/>
                </a:solidFill>
                <a:latin typeface="Arial"/>
              </a:rPr>
              <a:t>Title: Three Sisters, Weston super Mare 1989. © Howard Davies. </a:t>
            </a:r>
            <a:endParaRPr b="0" lang="en-GB" sz="1100" spc="-1" strike="noStrike">
              <a:solidFill>
                <a:srgbClr val="000000"/>
              </a:solidFill>
              <a:latin typeface="Arial"/>
            </a:endParaRPr>
          </a:p>
          <a:p>
            <a:pPr indent="0">
              <a:lnSpc>
                <a:spcPct val="100000"/>
              </a:lnSpc>
              <a:buNone/>
              <a:tabLst>
                <a:tab algn="l" pos="0"/>
              </a:tabLst>
            </a:pPr>
            <a:r>
              <a:rPr b="0" lang="en-US" sz="1100" spc="-1" strike="noStrike">
                <a:solidFill>
                  <a:schemeClr val="dk1"/>
                </a:solidFill>
                <a:latin typeface="Arial"/>
              </a:rPr>
              <a:t>Title: Navrati Puja, 2013. © Kajal Nisha Patel </a:t>
            </a:r>
            <a:endParaRPr b="0" lang="en-GB" sz="1100" spc="-1" strike="noStrike">
              <a:solidFill>
                <a:srgbClr val="000000"/>
              </a:solidFill>
              <a:latin typeface="Arial"/>
            </a:endParaRPr>
          </a:p>
          <a:p>
            <a:pPr indent="0">
              <a:lnSpc>
                <a:spcPct val="100000"/>
              </a:lnSpc>
              <a:buNone/>
              <a:tabLst>
                <a:tab algn="l" pos="0"/>
              </a:tabLst>
            </a:pPr>
            <a:r>
              <a:rPr b="0" lang="en-US" sz="1100" spc="-1" strike="noStrike">
                <a:solidFill>
                  <a:schemeClr val="dk1"/>
                </a:solidFill>
                <a:latin typeface="Arial"/>
              </a:rPr>
              <a:t>Title: A child looks on as his elders pray in Hyde Park, August 2014.  © Torla Evans </a:t>
            </a:r>
            <a:endParaRPr b="0" lang="en-GB" sz="1100" spc="-1" strike="noStrike">
              <a:solidFill>
                <a:srgbClr val="000000"/>
              </a:solidFill>
              <a:latin typeface="Arial"/>
            </a:endParaRPr>
          </a:p>
          <a:p>
            <a:pPr indent="0">
              <a:lnSpc>
                <a:spcPct val="100000"/>
              </a:lnSpc>
              <a:buNone/>
              <a:tabLst>
                <a:tab algn="l" pos="0"/>
              </a:tabLst>
            </a:pPr>
            <a:endParaRPr b="0" lang="en-GB" sz="1100" spc="-1" strike="noStrike">
              <a:solidFill>
                <a:srgbClr val="000000"/>
              </a:solidFill>
              <a:latin typeface="Arial"/>
            </a:endParaRPr>
          </a:p>
          <a:p>
            <a:pPr indent="0">
              <a:lnSpc>
                <a:spcPct val="100000"/>
              </a:lnSpc>
              <a:buNone/>
              <a:tabLst>
                <a:tab algn="l" pos="0"/>
              </a:tabLst>
            </a:pPr>
            <a:endParaRPr b="0" lang="en-GB" sz="1100" spc="-1" strike="noStrike">
              <a:solidFill>
                <a:srgbClr val="000000"/>
              </a:solidFill>
              <a:latin typeface="Arial"/>
            </a:endParaRPr>
          </a:p>
          <a:p>
            <a:pPr indent="0">
              <a:lnSpc>
                <a:spcPct val="100000"/>
              </a:lnSpc>
              <a:buNone/>
              <a:tabLst>
                <a:tab algn="l" pos="0"/>
              </a:tabLst>
            </a:pPr>
            <a:endParaRPr b="0" lang="en-GB" sz="1100" spc="-1" strike="noStrike">
              <a:solidFill>
                <a:srgbClr val="000000"/>
              </a:solidFill>
              <a:latin typeface="Arial"/>
            </a:endParaRPr>
          </a:p>
          <a:p>
            <a:pPr indent="0">
              <a:lnSpc>
                <a:spcPct val="100000"/>
              </a:lnSpc>
              <a:buNone/>
              <a:tabLst>
                <a:tab algn="l" pos="0"/>
              </a:tabLst>
            </a:pPr>
            <a:endParaRPr b="0" lang="en-GB" sz="1100" spc="-1" strike="noStrike">
              <a:solidFill>
                <a:srgbClr val="000000"/>
              </a:solidFill>
              <a:latin typeface="Arial"/>
            </a:endParaRPr>
          </a:p>
        </p:txBody>
      </p:sp>
      <p:sp>
        <p:nvSpPr>
          <p:cNvPr id="280" name="PlaceHolder 2"/>
          <p:cNvSpPr>
            <a:spLocks noGrp="1"/>
          </p:cNvSpPr>
          <p:nvPr>
            <p:ph type="sldImg"/>
          </p:nvPr>
        </p:nvSpPr>
        <p:spPr>
          <a:xfrm>
            <a:off x="1143360" y="685800"/>
            <a:ext cx="4572000" cy="3428640"/>
          </a:xfrm>
          <a:prstGeom prst="rect">
            <a:avLst/>
          </a:prstGeom>
          <a:ln w="0">
            <a:noFill/>
          </a:ln>
        </p:spPr>
      </p:sp>
    </p:spTree>
  </p:cSld>
</p:notes>
</file>

<file path=ppt/notesSlides/notesSlide6.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61" name="PlaceHolder 1"/>
          <p:cNvSpPr>
            <a:spLocks noGrp="1"/>
          </p:cNvSpPr>
          <p:nvPr>
            <p:ph type="body"/>
          </p:nvPr>
        </p:nvSpPr>
        <p:spPr>
          <a:xfrm>
            <a:off x="685800" y="4343400"/>
            <a:ext cx="5486040" cy="4114440"/>
          </a:xfrm>
          <a:prstGeom prst="rect">
            <a:avLst/>
          </a:prstGeom>
          <a:noFill/>
          <a:ln w="0">
            <a:noFill/>
          </a:ln>
        </p:spPr>
        <p:txBody>
          <a:bodyPr lIns="91440" rIns="91440" tIns="91440" bIns="91440" anchor="t">
            <a:noAutofit/>
          </a:bodyPr>
          <a:p>
            <a:pPr indent="0">
              <a:lnSpc>
                <a:spcPct val="100000"/>
              </a:lnSpc>
              <a:buNone/>
              <a:tabLst>
                <a:tab algn="l" pos="0"/>
              </a:tabLst>
            </a:pPr>
            <a:r>
              <a:rPr b="0" lang="en-US" sz="1100" spc="-1" strike="noStrike">
                <a:solidFill>
                  <a:srgbClr val="000000"/>
                </a:solidFill>
                <a:latin typeface="Arial"/>
              </a:rPr>
              <a:t>Title: Three Sisters, Weston super Mare 1989. © Howard Davies. </a:t>
            </a:r>
            <a:endParaRPr b="0" lang="en-GB" sz="1100" spc="-1" strike="noStrike">
              <a:solidFill>
                <a:srgbClr val="000000"/>
              </a:solidFill>
              <a:latin typeface="Arial"/>
            </a:endParaRPr>
          </a:p>
          <a:p>
            <a:pPr indent="0">
              <a:lnSpc>
                <a:spcPct val="100000"/>
              </a:lnSpc>
              <a:buNone/>
              <a:tabLst>
                <a:tab algn="l" pos="0"/>
              </a:tabLst>
            </a:pPr>
            <a:r>
              <a:rPr b="0" lang="en-US" sz="1100" spc="-1" strike="noStrike">
                <a:solidFill>
                  <a:srgbClr val="000000"/>
                </a:solidFill>
                <a:latin typeface="Arial"/>
              </a:rPr>
              <a:t>This image is part of the Migration Museum’s </a:t>
            </a:r>
            <a:r>
              <a:rPr b="0" i="1" lang="en-US" sz="1100" spc="-1" strike="noStrike">
                <a:solidFill>
                  <a:srgbClr val="000000"/>
                </a:solidFill>
                <a:latin typeface="Arial"/>
              </a:rPr>
              <a:t>100 Images of Migration</a:t>
            </a:r>
            <a:r>
              <a:rPr b="0" lang="en-US" sz="1100" spc="-1" strike="noStrike">
                <a:solidFill>
                  <a:srgbClr val="000000"/>
                </a:solidFill>
                <a:latin typeface="Arial"/>
              </a:rPr>
              <a:t> collection. </a:t>
            </a:r>
            <a:endParaRPr b="0" lang="en-GB" sz="1100" spc="-1" strike="noStrike">
              <a:solidFill>
                <a:srgbClr val="000000"/>
              </a:solidFill>
              <a:latin typeface="Arial"/>
            </a:endParaRPr>
          </a:p>
        </p:txBody>
      </p:sp>
      <p:sp>
        <p:nvSpPr>
          <p:cNvPr id="262" name="PlaceHolder 2"/>
          <p:cNvSpPr>
            <a:spLocks noGrp="1"/>
          </p:cNvSpPr>
          <p:nvPr>
            <p:ph type="sldImg"/>
          </p:nvPr>
        </p:nvSpPr>
        <p:spPr>
          <a:xfrm>
            <a:off x="1143360" y="685800"/>
            <a:ext cx="4572000" cy="3428640"/>
          </a:xfrm>
          <a:prstGeom prst="rect">
            <a:avLst/>
          </a:prstGeom>
          <a:ln w="0">
            <a:noFill/>
          </a:ln>
        </p:spPr>
      </p:sp>
    </p:spTree>
  </p:cSld>
</p:notes>
</file>

<file path=ppt/notesSlides/notesSlide7.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63" name="PlaceHolder 1"/>
          <p:cNvSpPr>
            <a:spLocks noGrp="1"/>
          </p:cNvSpPr>
          <p:nvPr>
            <p:ph type="body"/>
          </p:nvPr>
        </p:nvSpPr>
        <p:spPr>
          <a:xfrm>
            <a:off x="685800" y="4343400"/>
            <a:ext cx="5486040" cy="4114440"/>
          </a:xfrm>
          <a:prstGeom prst="rect">
            <a:avLst/>
          </a:prstGeom>
          <a:noFill/>
          <a:ln w="0">
            <a:noFill/>
          </a:ln>
        </p:spPr>
        <p:txBody>
          <a:bodyPr lIns="91440" rIns="91440" tIns="91440" bIns="91440" anchor="t">
            <a:noAutofit/>
          </a:bodyPr>
          <a:p>
            <a:pPr indent="0">
              <a:lnSpc>
                <a:spcPct val="100000"/>
              </a:lnSpc>
              <a:buNone/>
              <a:tabLst>
                <a:tab algn="l" pos="0"/>
              </a:tabLst>
            </a:pPr>
            <a:r>
              <a:rPr b="0" lang="en-US" sz="1100" spc="-1" strike="noStrike">
                <a:solidFill>
                  <a:schemeClr val="dk1"/>
                </a:solidFill>
                <a:latin typeface="Arial"/>
              </a:rPr>
              <a:t>Title: Navrati Puja, 2013. © Kajal Nisha Patel </a:t>
            </a:r>
            <a:endParaRPr b="0" lang="en-GB" sz="1100" spc="-1" strike="noStrike">
              <a:solidFill>
                <a:srgbClr val="000000"/>
              </a:solidFill>
              <a:latin typeface="Arial"/>
            </a:endParaRPr>
          </a:p>
          <a:p>
            <a:pPr indent="0">
              <a:lnSpc>
                <a:spcPct val="100000"/>
              </a:lnSpc>
              <a:buNone/>
              <a:tabLst>
                <a:tab algn="l" pos="0"/>
              </a:tabLst>
            </a:pPr>
            <a:r>
              <a:rPr b="0" lang="en-US" sz="1100" spc="-1" strike="noStrike">
                <a:solidFill>
                  <a:schemeClr val="dk1"/>
                </a:solidFill>
                <a:latin typeface="Arial"/>
              </a:rPr>
              <a:t>This image is part of the Migration Museum’s </a:t>
            </a:r>
            <a:r>
              <a:rPr b="0" i="1" lang="en-US" sz="1100" spc="-1" strike="noStrike">
                <a:solidFill>
                  <a:schemeClr val="dk1"/>
                </a:solidFill>
                <a:latin typeface="Arial"/>
              </a:rPr>
              <a:t>100 Images of Migration</a:t>
            </a:r>
            <a:r>
              <a:rPr b="0" lang="en-US" sz="1100" spc="-1" strike="noStrike">
                <a:solidFill>
                  <a:schemeClr val="dk1"/>
                </a:solidFill>
                <a:latin typeface="Arial"/>
              </a:rPr>
              <a:t> collection. </a:t>
            </a:r>
            <a:endParaRPr b="0" lang="en-GB" sz="1100" spc="-1" strike="noStrike">
              <a:solidFill>
                <a:srgbClr val="000000"/>
              </a:solidFill>
              <a:latin typeface="Arial"/>
            </a:endParaRPr>
          </a:p>
        </p:txBody>
      </p:sp>
      <p:sp>
        <p:nvSpPr>
          <p:cNvPr id="264" name="PlaceHolder 2"/>
          <p:cNvSpPr>
            <a:spLocks noGrp="1"/>
          </p:cNvSpPr>
          <p:nvPr>
            <p:ph type="sldImg"/>
          </p:nvPr>
        </p:nvSpPr>
        <p:spPr>
          <a:xfrm>
            <a:off x="1143360" y="685800"/>
            <a:ext cx="4572000" cy="3428640"/>
          </a:xfrm>
          <a:prstGeom prst="rect">
            <a:avLst/>
          </a:prstGeom>
          <a:ln w="0">
            <a:noFill/>
          </a:ln>
        </p:spPr>
      </p:sp>
    </p:spTree>
  </p:cSld>
</p:notes>
</file>

<file path=ppt/notesSlides/notesSlide8.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65" name="PlaceHolder 1"/>
          <p:cNvSpPr>
            <a:spLocks noGrp="1"/>
          </p:cNvSpPr>
          <p:nvPr>
            <p:ph type="body"/>
          </p:nvPr>
        </p:nvSpPr>
        <p:spPr>
          <a:xfrm>
            <a:off x="685800" y="4343400"/>
            <a:ext cx="5486040" cy="4114440"/>
          </a:xfrm>
          <a:prstGeom prst="rect">
            <a:avLst/>
          </a:prstGeom>
          <a:noFill/>
          <a:ln w="0">
            <a:noFill/>
          </a:ln>
        </p:spPr>
        <p:txBody>
          <a:bodyPr lIns="91440" rIns="91440" tIns="91440" bIns="91440" anchor="t">
            <a:noAutofit/>
          </a:bodyPr>
          <a:p>
            <a:pPr indent="0">
              <a:lnSpc>
                <a:spcPct val="100000"/>
              </a:lnSpc>
              <a:buNone/>
              <a:tabLst>
                <a:tab algn="l" pos="0"/>
              </a:tabLst>
            </a:pPr>
            <a:r>
              <a:rPr b="0" lang="en-US" sz="1100" spc="-1" strike="noStrike">
                <a:solidFill>
                  <a:srgbClr val="000000"/>
                </a:solidFill>
                <a:latin typeface="Arial"/>
              </a:rPr>
              <a:t>Title: A child looks on as his elders pray in Hyde Park, August 2014.  © Torla Evans </a:t>
            </a:r>
            <a:endParaRPr b="0" lang="en-GB" sz="1100" spc="-1" strike="noStrike">
              <a:solidFill>
                <a:srgbClr val="000000"/>
              </a:solidFill>
              <a:latin typeface="Arial"/>
            </a:endParaRPr>
          </a:p>
          <a:p>
            <a:pPr indent="0">
              <a:lnSpc>
                <a:spcPct val="100000"/>
              </a:lnSpc>
              <a:buNone/>
              <a:tabLst>
                <a:tab algn="l" pos="0"/>
              </a:tabLst>
            </a:pPr>
            <a:r>
              <a:rPr b="0" lang="en-US" sz="1100" spc="-1" strike="noStrike">
                <a:solidFill>
                  <a:schemeClr val="dk1"/>
                </a:solidFill>
                <a:latin typeface="Arial"/>
              </a:rPr>
              <a:t>This image is part of the Migration Museum’s </a:t>
            </a:r>
            <a:r>
              <a:rPr b="0" i="1" lang="en-US" sz="1100" spc="-1" strike="noStrike">
                <a:solidFill>
                  <a:schemeClr val="dk1"/>
                </a:solidFill>
                <a:latin typeface="Arial"/>
              </a:rPr>
              <a:t>100 Images of Migration</a:t>
            </a:r>
            <a:r>
              <a:rPr b="0" lang="en-US" sz="1100" spc="-1" strike="noStrike">
                <a:solidFill>
                  <a:schemeClr val="dk1"/>
                </a:solidFill>
                <a:latin typeface="Arial"/>
              </a:rPr>
              <a:t> collection. </a:t>
            </a:r>
            <a:endParaRPr b="0" lang="en-GB" sz="1100" spc="-1" strike="noStrike">
              <a:solidFill>
                <a:srgbClr val="000000"/>
              </a:solidFill>
              <a:latin typeface="Arial"/>
            </a:endParaRPr>
          </a:p>
        </p:txBody>
      </p:sp>
      <p:sp>
        <p:nvSpPr>
          <p:cNvPr id="266" name="PlaceHolder 2"/>
          <p:cNvSpPr>
            <a:spLocks noGrp="1"/>
          </p:cNvSpPr>
          <p:nvPr>
            <p:ph type="sldImg"/>
          </p:nvPr>
        </p:nvSpPr>
        <p:spPr>
          <a:xfrm>
            <a:off x="1143360" y="685800"/>
            <a:ext cx="4572000" cy="3428640"/>
          </a:xfrm>
          <a:prstGeom prst="rect">
            <a:avLst/>
          </a:prstGeom>
          <a:ln w="0">
            <a:noFill/>
          </a:ln>
        </p:spPr>
      </p:sp>
    </p:spTree>
  </p:cSld>
</p:notes>
</file>

<file path=ppt/notesSlides/notesSlide9.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67" name="PlaceHolder 1"/>
          <p:cNvSpPr>
            <a:spLocks noGrp="1"/>
          </p:cNvSpPr>
          <p:nvPr>
            <p:ph type="body"/>
          </p:nvPr>
        </p:nvSpPr>
        <p:spPr>
          <a:xfrm>
            <a:off x="685800" y="4343400"/>
            <a:ext cx="5486040" cy="4114440"/>
          </a:xfrm>
          <a:prstGeom prst="rect">
            <a:avLst/>
          </a:prstGeom>
          <a:noFill/>
          <a:ln w="0">
            <a:noFill/>
          </a:ln>
        </p:spPr>
        <p:txBody>
          <a:bodyPr lIns="91440" rIns="91440" tIns="91440" bIns="91440" anchor="t">
            <a:noAutofit/>
          </a:bodyPr>
          <a:p>
            <a:pPr indent="0">
              <a:lnSpc>
                <a:spcPct val="100000"/>
              </a:lnSpc>
              <a:buNone/>
              <a:tabLst>
                <a:tab algn="l" pos="0"/>
              </a:tabLst>
            </a:pPr>
            <a:r>
              <a:rPr b="0" lang="en-US" sz="1100" spc="-1" strike="noStrike">
                <a:solidFill>
                  <a:schemeClr val="dk1"/>
                </a:solidFill>
                <a:latin typeface="Arial"/>
              </a:rPr>
              <a:t>Title: Vaisakhi celebrations, Handsworth Park, Birmingham, April 2007. © Larrie Tiernan</a:t>
            </a:r>
            <a:endParaRPr b="0" lang="en-GB" sz="1100" spc="-1" strike="noStrike">
              <a:solidFill>
                <a:srgbClr val="000000"/>
              </a:solidFill>
              <a:latin typeface="Arial"/>
            </a:endParaRPr>
          </a:p>
          <a:p>
            <a:pPr indent="0">
              <a:lnSpc>
                <a:spcPct val="100000"/>
              </a:lnSpc>
              <a:buNone/>
              <a:tabLst>
                <a:tab algn="l" pos="0"/>
              </a:tabLst>
            </a:pPr>
            <a:r>
              <a:rPr b="0" lang="en-US" sz="1100" spc="-1" strike="noStrike">
                <a:solidFill>
                  <a:schemeClr val="dk1"/>
                </a:solidFill>
                <a:latin typeface="Arial"/>
              </a:rPr>
              <a:t>This image is part of the Migration Museum’s </a:t>
            </a:r>
            <a:r>
              <a:rPr b="0" i="1" lang="en-US" sz="1100" spc="-1" strike="noStrike">
                <a:solidFill>
                  <a:schemeClr val="dk1"/>
                </a:solidFill>
                <a:latin typeface="Arial"/>
              </a:rPr>
              <a:t>100 Images of Migration</a:t>
            </a:r>
            <a:r>
              <a:rPr b="0" lang="en-US" sz="1100" spc="-1" strike="noStrike">
                <a:solidFill>
                  <a:schemeClr val="dk1"/>
                </a:solidFill>
                <a:latin typeface="Arial"/>
              </a:rPr>
              <a:t> collection. </a:t>
            </a:r>
            <a:endParaRPr b="0" lang="en-GB" sz="1100" spc="-1" strike="noStrike">
              <a:solidFill>
                <a:srgbClr val="000000"/>
              </a:solidFill>
              <a:latin typeface="Arial"/>
            </a:endParaRPr>
          </a:p>
          <a:p>
            <a:pPr indent="0">
              <a:lnSpc>
                <a:spcPct val="100000"/>
              </a:lnSpc>
              <a:buNone/>
              <a:tabLst>
                <a:tab algn="l" pos="0"/>
              </a:tabLst>
            </a:pPr>
            <a:endParaRPr b="0" lang="en-GB" sz="1100" spc="-1" strike="noStrike">
              <a:solidFill>
                <a:srgbClr val="000000"/>
              </a:solidFill>
              <a:latin typeface="Arial"/>
            </a:endParaRPr>
          </a:p>
        </p:txBody>
      </p:sp>
      <p:sp>
        <p:nvSpPr>
          <p:cNvPr id="268" name="PlaceHolder 2"/>
          <p:cNvSpPr>
            <a:spLocks noGrp="1"/>
          </p:cNvSpPr>
          <p:nvPr>
            <p:ph type="sldImg"/>
          </p:nvPr>
        </p:nvSpPr>
        <p:spPr>
          <a:xfrm>
            <a:off x="1143360" y="685800"/>
            <a:ext cx="4572000" cy="3428640"/>
          </a:xfrm>
          <a:prstGeom prst="rect">
            <a:avLst/>
          </a:prstGeom>
          <a:ln w="0">
            <a:noFill/>
          </a:ln>
        </p:spPr>
      </p:sp>
    </p:spTree>
  </p:cSld>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0.xml"/>
</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1.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7.xml"/>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8.xml"/>
</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9.xml"/>
</Relationships>
</file>

<file path=ppt/slideLayouts/slideLayout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p:spTree>
      <p:nvGrpSpPr>
        <p:cNvPr id="1" name=""/>
        <p:cNvGrpSpPr/>
        <p:nvPr/>
      </p:nvGrpSpPr>
      <p:grpSpPr>
        <a:xfrm>
          <a:off x="0" y="0"/>
          <a:ext cx="0" cy="0"/>
          <a:chOff x="0" y="0"/>
          <a:chExt cx="0" cy="0"/>
        </a:xfrm>
      </p:grpSpPr>
      <p:sp>
        <p:nvSpPr>
          <p:cNvPr id="2" name="PlaceHolder 1"/>
          <p:cNvSpPr>
            <a:spLocks noGrp="1"/>
          </p:cNvSpPr>
          <p:nvPr>
            <p:ph type="ftr" idx="2"/>
          </p:nvPr>
        </p:nvSpPr>
        <p:spPr/>
        <p:txBody>
          <a:bodyPr/>
          <a:p>
            <a:r>
              <a:t>Footer</a:t>
            </a:r>
          </a:p>
        </p:txBody>
      </p:sp>
      <p:sp>
        <p:nvSpPr>
          <p:cNvPr id="3" name="PlaceHolder 2"/>
          <p:cNvSpPr>
            <a:spLocks noGrp="1"/>
          </p:cNvSpPr>
          <p:nvPr>
            <p:ph type="sldNum" idx="3"/>
          </p:nvPr>
        </p:nvSpPr>
        <p:spPr/>
        <p:txBody>
          <a:bodyPr/>
          <a:p>
            <a:fld id="{54D31767-8E26-421A-ACA2-E14EBD9C8366}" type="slidenum">
              <a:t>&lt;#&gt;</a:t>
            </a:fld>
          </a:p>
        </p:txBody>
      </p:sp>
      <p:sp>
        <p:nvSpPr>
          <p:cNvPr id="4" name="PlaceHolder 3"/>
          <p:cNvSpPr>
            <a:spLocks noGrp="1"/>
          </p:cNvSpPr>
          <p:nvPr>
            <p:ph type="dt" idx="1"/>
          </p:nvPr>
        </p:nvSpPr>
        <p:spPr/>
        <p:txBody>
          <a:bodyPr/>
          <a:p>
            <a:r>
              <a:rPr lang="en-GB"/>
              <a:t/>
            </a:r>
          </a:p>
        </p:txBody>
      </p:sp>
    </p:spTree>
  </p:cSld>
</p:sldLayout>
</file>

<file path=ppt/slideLayouts/slideLayout1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OBJECT_WITH_CAPTION_TEXT">
    <p:spTree>
      <p:nvGrpSpPr>
        <p:cNvPr id="1" name=""/>
        <p:cNvGrpSpPr/>
        <p:nvPr/>
      </p:nvGrpSpPr>
      <p:grpSpPr>
        <a:xfrm>
          <a:off x="0" y="0"/>
          <a:ext cx="0" cy="0"/>
          <a:chOff x="0" y="0"/>
          <a:chExt cx="0" cy="0"/>
        </a:xfrm>
      </p:grpSpPr>
      <p:sp>
        <p:nvSpPr>
          <p:cNvPr id="2" name="PlaceHolder 1"/>
          <p:cNvSpPr>
            <a:spLocks noGrp="1"/>
          </p:cNvSpPr>
          <p:nvPr>
            <p:ph type="ftr" idx="29"/>
          </p:nvPr>
        </p:nvSpPr>
        <p:spPr/>
        <p:txBody>
          <a:bodyPr/>
          <a:p>
            <a:r>
              <a:t>Footer</a:t>
            </a:r>
          </a:p>
        </p:txBody>
      </p:sp>
      <p:sp>
        <p:nvSpPr>
          <p:cNvPr id="3" name="PlaceHolder 2"/>
          <p:cNvSpPr>
            <a:spLocks noGrp="1"/>
          </p:cNvSpPr>
          <p:nvPr>
            <p:ph type="sldNum" idx="30"/>
          </p:nvPr>
        </p:nvSpPr>
        <p:spPr/>
        <p:txBody>
          <a:bodyPr/>
          <a:p>
            <a:fld id="{95CA62EC-B412-4375-A156-BCDDFFDE951A}" type="slidenum">
              <a:t>&lt;#&gt;</a:t>
            </a:fld>
          </a:p>
        </p:txBody>
      </p:sp>
      <p:sp>
        <p:nvSpPr>
          <p:cNvPr id="4" name="PlaceHolder 3"/>
          <p:cNvSpPr>
            <a:spLocks noGrp="1"/>
          </p:cNvSpPr>
          <p:nvPr>
            <p:ph type="dt" idx="28"/>
          </p:nvPr>
        </p:nvSpPr>
        <p:spPr/>
        <p:txBody>
          <a:bodyPr/>
          <a:p>
            <a:r>
              <a:rPr lang="en-GB"/>
              <a:t/>
            </a:r>
          </a:p>
        </p:txBody>
      </p:sp>
    </p:spTree>
  </p:cSld>
</p:sldLayout>
</file>

<file path=ppt/slideLayouts/slideLayout1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PICTURE_WITH_CAPTION_TEXT">
    <p:spTree>
      <p:nvGrpSpPr>
        <p:cNvPr id="1" name=""/>
        <p:cNvGrpSpPr/>
        <p:nvPr/>
      </p:nvGrpSpPr>
      <p:grpSpPr>
        <a:xfrm>
          <a:off x="0" y="0"/>
          <a:ext cx="0" cy="0"/>
          <a:chOff x="0" y="0"/>
          <a:chExt cx="0" cy="0"/>
        </a:xfrm>
      </p:grpSpPr>
      <p:sp>
        <p:nvSpPr>
          <p:cNvPr id="2" name="PlaceHolder 1"/>
          <p:cNvSpPr>
            <a:spLocks noGrp="1"/>
          </p:cNvSpPr>
          <p:nvPr>
            <p:ph type="ftr" idx="32"/>
          </p:nvPr>
        </p:nvSpPr>
        <p:spPr/>
        <p:txBody>
          <a:bodyPr/>
          <a:p>
            <a:r>
              <a:t>Footer</a:t>
            </a:r>
          </a:p>
        </p:txBody>
      </p:sp>
      <p:sp>
        <p:nvSpPr>
          <p:cNvPr id="3" name="PlaceHolder 2"/>
          <p:cNvSpPr>
            <a:spLocks noGrp="1"/>
          </p:cNvSpPr>
          <p:nvPr>
            <p:ph type="sldNum" idx="33"/>
          </p:nvPr>
        </p:nvSpPr>
        <p:spPr/>
        <p:txBody>
          <a:bodyPr/>
          <a:p>
            <a:fld id="{CEFBD5D8-FFF9-4765-9CB6-8AFF6D277030}" type="slidenum">
              <a:t>&lt;#&gt;</a:t>
            </a:fld>
          </a:p>
        </p:txBody>
      </p:sp>
      <p:sp>
        <p:nvSpPr>
          <p:cNvPr id="4" name="PlaceHolder 3"/>
          <p:cNvSpPr>
            <a:spLocks noGrp="1"/>
          </p:cNvSpPr>
          <p:nvPr>
            <p:ph type="dt" idx="31"/>
          </p:nvPr>
        </p:nvSpPr>
        <p:spPr/>
        <p:txBody>
          <a:bodyPr/>
          <a:p>
            <a:r>
              <a:rPr lang="en-GB"/>
              <a:t/>
            </a: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vertTx" preserve="1">
  <p:cSld name="VERTICAL_TEXT">
    <p:spTree>
      <p:nvGrpSpPr>
        <p:cNvPr id="1" name=""/>
        <p:cNvGrpSpPr/>
        <p:nvPr/>
      </p:nvGrpSpPr>
      <p:grpSpPr>
        <a:xfrm>
          <a:off x="0" y="0"/>
          <a:ext cx="0" cy="0"/>
          <a:chOff x="0" y="0"/>
          <a:chExt cx="0" cy="0"/>
        </a:xfrm>
      </p:grpSpPr>
      <p:sp>
        <p:nvSpPr>
          <p:cNvPr id="2" name="PlaceHolder 1"/>
          <p:cNvSpPr>
            <a:spLocks noGrp="1"/>
          </p:cNvSpPr>
          <p:nvPr>
            <p:ph type="ftr" idx="5"/>
          </p:nvPr>
        </p:nvSpPr>
        <p:spPr/>
        <p:txBody>
          <a:bodyPr/>
          <a:p>
            <a:r>
              <a:t>Footer</a:t>
            </a:r>
          </a:p>
        </p:txBody>
      </p:sp>
      <p:sp>
        <p:nvSpPr>
          <p:cNvPr id="3" name="PlaceHolder 2"/>
          <p:cNvSpPr>
            <a:spLocks noGrp="1"/>
          </p:cNvSpPr>
          <p:nvPr>
            <p:ph type="sldNum" idx="6"/>
          </p:nvPr>
        </p:nvSpPr>
        <p:spPr/>
        <p:txBody>
          <a:bodyPr/>
          <a:p>
            <a:fld id="{131F8C7E-7592-4452-9884-E6B864C23E78}" type="slidenum">
              <a:t>&lt;#&gt;</a:t>
            </a:fld>
          </a:p>
        </p:txBody>
      </p:sp>
      <p:sp>
        <p:nvSpPr>
          <p:cNvPr id="4" name="PlaceHolder 3"/>
          <p:cNvSpPr>
            <a:spLocks noGrp="1"/>
          </p:cNvSpPr>
          <p:nvPr>
            <p:ph type="dt" idx="4"/>
          </p:nvPr>
        </p:nvSpPr>
        <p:spPr/>
        <p:txBody>
          <a:bodyPr/>
          <a:p>
            <a:r>
              <a:rPr lang="en-GB"/>
              <a:t/>
            </a:r>
          </a:p>
        </p:txBody>
      </p:sp>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vertTitleAndTx" preserve="1">
  <p:cSld name="VERTICAL_TITLE_AND_VERTICAL_TEXT">
    <p:spTree>
      <p:nvGrpSpPr>
        <p:cNvPr id="1" name=""/>
        <p:cNvGrpSpPr/>
        <p:nvPr/>
      </p:nvGrpSpPr>
      <p:grpSpPr>
        <a:xfrm>
          <a:off x="0" y="0"/>
          <a:ext cx="0" cy="0"/>
          <a:chOff x="0" y="0"/>
          <a:chExt cx="0" cy="0"/>
        </a:xfrm>
      </p:grpSpPr>
      <p:sp>
        <p:nvSpPr>
          <p:cNvPr id="2" name="PlaceHolder 1"/>
          <p:cNvSpPr>
            <a:spLocks noGrp="1"/>
          </p:cNvSpPr>
          <p:nvPr>
            <p:ph type="ftr" idx="8"/>
          </p:nvPr>
        </p:nvSpPr>
        <p:spPr/>
        <p:txBody>
          <a:bodyPr/>
          <a:p>
            <a:r>
              <a:t>Footer</a:t>
            </a:r>
          </a:p>
        </p:txBody>
      </p:sp>
      <p:sp>
        <p:nvSpPr>
          <p:cNvPr id="3" name="PlaceHolder 2"/>
          <p:cNvSpPr>
            <a:spLocks noGrp="1"/>
          </p:cNvSpPr>
          <p:nvPr>
            <p:ph type="sldNum" idx="9"/>
          </p:nvPr>
        </p:nvSpPr>
        <p:spPr/>
        <p:txBody>
          <a:bodyPr/>
          <a:p>
            <a:fld id="{6E728781-1B17-46FB-A351-F9FAEE8A970A}" type="slidenum">
              <a:t>&lt;#&gt;</a:t>
            </a:fld>
          </a:p>
        </p:txBody>
      </p:sp>
      <p:sp>
        <p:nvSpPr>
          <p:cNvPr id="4" name="PlaceHolder 3"/>
          <p:cNvSpPr>
            <a:spLocks noGrp="1"/>
          </p:cNvSpPr>
          <p:nvPr>
            <p:ph type="dt" idx="7"/>
          </p:nvPr>
        </p:nvSpPr>
        <p:spPr/>
        <p:txBody>
          <a:bodyPr/>
          <a:p>
            <a:r>
              <a:rPr lang="en-GB"/>
              <a:t/>
            </a:r>
          </a:p>
        </p:txBody>
      </p:sp>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 preserve="1">
  <p:cSld name="TITLE">
    <p:spTree>
      <p:nvGrpSpPr>
        <p:cNvPr id="1" name=""/>
        <p:cNvGrpSpPr/>
        <p:nvPr/>
      </p:nvGrpSpPr>
      <p:grpSpPr>
        <a:xfrm>
          <a:off x="0" y="0"/>
          <a:ext cx="0" cy="0"/>
          <a:chOff x="0" y="0"/>
          <a:chExt cx="0" cy="0"/>
        </a:xfrm>
      </p:grpSpPr>
      <p:sp>
        <p:nvSpPr>
          <p:cNvPr id="19" name="PlaceHolder 1"/>
          <p:cNvSpPr>
            <a:spLocks noGrp="1"/>
          </p:cNvSpPr>
          <p:nvPr>
            <p:ph type="title"/>
          </p:nvPr>
        </p:nvSpPr>
        <p:spPr>
          <a:xfrm>
            <a:off x="914400" y="410400"/>
            <a:ext cx="16458840" cy="1717560"/>
          </a:xfrm>
          <a:prstGeom prst="rect">
            <a:avLst/>
          </a:prstGeom>
          <a:noFill/>
          <a:ln w="0">
            <a:noFill/>
          </a:ln>
        </p:spPr>
        <p:txBody>
          <a:bodyPr lIns="0" rIns="0" tIns="0" bIns="0" anchor="ctr">
            <a:noAutofit/>
          </a:bodyPr>
          <a:p>
            <a:pPr indent="0">
              <a:buNone/>
            </a:pPr>
            <a:endParaRPr b="0" lang="en-GB" sz="1400" spc="-1" strike="noStrike">
              <a:solidFill>
                <a:srgbClr val="000000"/>
              </a:solidFill>
              <a:latin typeface="Arial"/>
            </a:endParaRPr>
          </a:p>
        </p:txBody>
      </p:sp>
      <p:sp>
        <p:nvSpPr>
          <p:cNvPr id="20" name="PlaceHolder 2"/>
          <p:cNvSpPr>
            <a:spLocks noGrp="1"/>
          </p:cNvSpPr>
          <p:nvPr>
            <p:ph type="subTitle"/>
          </p:nvPr>
        </p:nvSpPr>
        <p:spPr>
          <a:xfrm>
            <a:off x="914400" y="2406960"/>
            <a:ext cx="16458840" cy="5965920"/>
          </a:xfrm>
          <a:prstGeom prst="rect">
            <a:avLst/>
          </a:prstGeom>
          <a:noFill/>
          <a:ln w="0">
            <a:noFill/>
          </a:ln>
        </p:spPr>
        <p:txBody>
          <a:bodyPr lIns="0" rIns="0" tIns="0" bIns="0" anchor="ctr">
            <a:noAutofit/>
          </a:bodyPr>
          <a:p>
            <a:pPr indent="0" algn="ctr">
              <a:buNone/>
            </a:pPr>
            <a:endParaRPr b="0" lang="en-GB" sz="3200" spc="-1" strike="noStrike">
              <a:solidFill>
                <a:srgbClr val="000000"/>
              </a:solidFill>
              <a:latin typeface="Arial"/>
            </a:endParaRPr>
          </a:p>
        </p:txBody>
      </p:sp>
      <p:sp>
        <p:nvSpPr>
          <p:cNvPr id="4" name="PlaceHolder 3"/>
          <p:cNvSpPr>
            <a:spLocks noGrp="1"/>
          </p:cNvSpPr>
          <p:nvPr>
            <p:ph type="ftr" idx="11"/>
          </p:nvPr>
        </p:nvSpPr>
        <p:spPr/>
        <p:txBody>
          <a:bodyPr/>
          <a:p>
            <a:r>
              <a:t>Footer</a:t>
            </a:r>
          </a:p>
        </p:txBody>
      </p:sp>
      <p:sp>
        <p:nvSpPr>
          <p:cNvPr id="5" name="PlaceHolder 4"/>
          <p:cNvSpPr>
            <a:spLocks noGrp="1"/>
          </p:cNvSpPr>
          <p:nvPr>
            <p:ph type="sldNum" idx="12"/>
          </p:nvPr>
        </p:nvSpPr>
        <p:spPr/>
        <p:txBody>
          <a:bodyPr/>
          <a:p>
            <a:fld id="{C22145FB-FE34-4F65-947E-AC5F8A075175}" type="slidenum">
              <a:t>&lt;#&gt;</a:t>
            </a:fld>
          </a:p>
        </p:txBody>
      </p:sp>
      <p:sp>
        <p:nvSpPr>
          <p:cNvPr id="6" name="PlaceHolder 5"/>
          <p:cNvSpPr>
            <a:spLocks noGrp="1"/>
          </p:cNvSpPr>
          <p:nvPr>
            <p:ph type="dt" idx="10"/>
          </p:nvPr>
        </p:nvSpPr>
        <p:spPr/>
        <p:txBody>
          <a:bodyPr/>
          <a:p>
            <a:r>
              <a:rPr lang="en-GB"/>
              <a:t/>
            </a:r>
          </a:p>
        </p:txBody>
      </p:sp>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OBJECT">
    <p:spTree>
      <p:nvGrpSpPr>
        <p:cNvPr id="1" name=""/>
        <p:cNvGrpSpPr/>
        <p:nvPr/>
      </p:nvGrpSpPr>
      <p:grpSpPr>
        <a:xfrm>
          <a:off x="0" y="0"/>
          <a:ext cx="0" cy="0"/>
          <a:chOff x="0" y="0"/>
          <a:chExt cx="0" cy="0"/>
        </a:xfrm>
      </p:grpSpPr>
      <p:sp>
        <p:nvSpPr>
          <p:cNvPr id="26" name="PlaceHolder 1"/>
          <p:cNvSpPr>
            <a:spLocks noGrp="1"/>
          </p:cNvSpPr>
          <p:nvPr>
            <p:ph type="title"/>
          </p:nvPr>
        </p:nvSpPr>
        <p:spPr>
          <a:xfrm>
            <a:off x="914400" y="410400"/>
            <a:ext cx="16458840" cy="1717560"/>
          </a:xfrm>
          <a:prstGeom prst="rect">
            <a:avLst/>
          </a:prstGeom>
          <a:noFill/>
          <a:ln w="0">
            <a:noFill/>
          </a:ln>
        </p:spPr>
        <p:txBody>
          <a:bodyPr lIns="0" rIns="0" tIns="0" bIns="0" anchor="ctr">
            <a:noAutofit/>
          </a:bodyPr>
          <a:p>
            <a:pPr indent="0">
              <a:buNone/>
            </a:pPr>
            <a:endParaRPr b="0" lang="en-GB" sz="1400" spc="-1" strike="noStrike">
              <a:solidFill>
                <a:srgbClr val="000000"/>
              </a:solidFill>
              <a:latin typeface="Arial"/>
            </a:endParaRPr>
          </a:p>
        </p:txBody>
      </p:sp>
      <p:sp>
        <p:nvSpPr>
          <p:cNvPr id="27" name="PlaceHolder 2"/>
          <p:cNvSpPr>
            <a:spLocks noGrp="1"/>
          </p:cNvSpPr>
          <p:nvPr>
            <p:ph/>
          </p:nvPr>
        </p:nvSpPr>
        <p:spPr>
          <a:xfrm>
            <a:off x="914400" y="2406960"/>
            <a:ext cx="16458840" cy="5965920"/>
          </a:xfrm>
          <a:prstGeom prst="rect">
            <a:avLst/>
          </a:prstGeom>
          <a:noFill/>
          <a:ln w="0">
            <a:noFill/>
          </a:ln>
        </p:spPr>
        <p:txBody>
          <a:bodyPr lIns="0" rIns="0" tIns="0" bIns="0" anchor="t">
            <a:normAutofit/>
          </a:bodyPr>
          <a:p>
            <a:pPr indent="0">
              <a:spcBef>
                <a:spcPts val="1417"/>
              </a:spcBef>
              <a:buNone/>
            </a:pPr>
            <a:endParaRPr b="0" lang="en-GB" sz="1400" spc="-1" strike="noStrike">
              <a:solidFill>
                <a:srgbClr val="000000"/>
              </a:solidFill>
              <a:latin typeface="Arial"/>
            </a:endParaRPr>
          </a:p>
        </p:txBody>
      </p:sp>
      <p:sp>
        <p:nvSpPr>
          <p:cNvPr id="4" name="PlaceHolder 3"/>
          <p:cNvSpPr>
            <a:spLocks noGrp="1"/>
          </p:cNvSpPr>
          <p:nvPr>
            <p:ph type="ftr" idx="14"/>
          </p:nvPr>
        </p:nvSpPr>
        <p:spPr/>
        <p:txBody>
          <a:bodyPr/>
          <a:p>
            <a:r>
              <a:t>Footer</a:t>
            </a:r>
          </a:p>
        </p:txBody>
      </p:sp>
      <p:sp>
        <p:nvSpPr>
          <p:cNvPr id="5" name="PlaceHolder 4"/>
          <p:cNvSpPr>
            <a:spLocks noGrp="1"/>
          </p:cNvSpPr>
          <p:nvPr>
            <p:ph type="sldNum" idx="15"/>
          </p:nvPr>
        </p:nvSpPr>
        <p:spPr/>
        <p:txBody>
          <a:bodyPr/>
          <a:p>
            <a:fld id="{06A59664-FA59-4BFB-B9A2-5779D9E4A48F}" type="slidenum">
              <a:t>&lt;#&gt;</a:t>
            </a:fld>
          </a:p>
        </p:txBody>
      </p:sp>
      <p:sp>
        <p:nvSpPr>
          <p:cNvPr id="6" name="PlaceHolder 5"/>
          <p:cNvSpPr>
            <a:spLocks noGrp="1"/>
          </p:cNvSpPr>
          <p:nvPr>
            <p:ph type="dt" idx="13"/>
          </p:nvPr>
        </p:nvSpPr>
        <p:spPr/>
        <p:txBody>
          <a:bodyPr/>
          <a:p>
            <a:r>
              <a:rPr lang="en-GB"/>
              <a:t/>
            </a:r>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SECTION_HEADER">
    <p:spTree>
      <p:nvGrpSpPr>
        <p:cNvPr id="1" name=""/>
        <p:cNvGrpSpPr/>
        <p:nvPr/>
      </p:nvGrpSpPr>
      <p:grpSpPr>
        <a:xfrm>
          <a:off x="0" y="0"/>
          <a:ext cx="0" cy="0"/>
          <a:chOff x="0" y="0"/>
          <a:chExt cx="0" cy="0"/>
        </a:xfrm>
      </p:grpSpPr>
      <p:sp>
        <p:nvSpPr>
          <p:cNvPr id="2" name="PlaceHolder 1"/>
          <p:cNvSpPr>
            <a:spLocks noGrp="1"/>
          </p:cNvSpPr>
          <p:nvPr>
            <p:ph type="ftr" idx="17"/>
          </p:nvPr>
        </p:nvSpPr>
        <p:spPr/>
        <p:txBody>
          <a:bodyPr/>
          <a:p>
            <a:r>
              <a:t>Footer</a:t>
            </a:r>
          </a:p>
        </p:txBody>
      </p:sp>
      <p:sp>
        <p:nvSpPr>
          <p:cNvPr id="3" name="PlaceHolder 2"/>
          <p:cNvSpPr>
            <a:spLocks noGrp="1"/>
          </p:cNvSpPr>
          <p:nvPr>
            <p:ph type="sldNum" idx="18"/>
          </p:nvPr>
        </p:nvSpPr>
        <p:spPr/>
        <p:txBody>
          <a:bodyPr/>
          <a:p>
            <a:fld id="{C2F58BD1-CF73-44EB-912B-C0FACFF21399}" type="slidenum">
              <a:t>&lt;#&gt;</a:t>
            </a:fld>
          </a:p>
        </p:txBody>
      </p:sp>
      <p:sp>
        <p:nvSpPr>
          <p:cNvPr id="4" name="PlaceHolder 3"/>
          <p:cNvSpPr>
            <a:spLocks noGrp="1"/>
          </p:cNvSpPr>
          <p:nvPr>
            <p:ph type="dt" idx="16"/>
          </p:nvPr>
        </p:nvSpPr>
        <p:spPr/>
        <p:txBody>
          <a:bodyPr/>
          <a:p>
            <a:r>
              <a:rPr lang="en-GB"/>
              <a:t/>
            </a:r>
          </a:p>
        </p:txBody>
      </p:sp>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WO_OBJECTS">
    <p:spTree>
      <p:nvGrpSpPr>
        <p:cNvPr id="1" name=""/>
        <p:cNvGrpSpPr/>
        <p:nvPr/>
      </p:nvGrpSpPr>
      <p:grpSpPr>
        <a:xfrm>
          <a:off x="0" y="0"/>
          <a:ext cx="0" cy="0"/>
          <a:chOff x="0" y="0"/>
          <a:chExt cx="0" cy="0"/>
        </a:xfrm>
      </p:grpSpPr>
      <p:sp>
        <p:nvSpPr>
          <p:cNvPr id="39" name="PlaceHolder 1"/>
          <p:cNvSpPr>
            <a:spLocks noGrp="1"/>
          </p:cNvSpPr>
          <p:nvPr>
            <p:ph type="title"/>
          </p:nvPr>
        </p:nvSpPr>
        <p:spPr>
          <a:xfrm>
            <a:off x="914400" y="410400"/>
            <a:ext cx="16458840" cy="1717560"/>
          </a:xfrm>
          <a:prstGeom prst="rect">
            <a:avLst/>
          </a:prstGeom>
          <a:noFill/>
          <a:ln w="0">
            <a:noFill/>
          </a:ln>
        </p:spPr>
        <p:txBody>
          <a:bodyPr lIns="0" rIns="0" tIns="0" bIns="0" anchor="ctr">
            <a:noAutofit/>
          </a:bodyPr>
          <a:p>
            <a:pPr indent="0">
              <a:buNone/>
            </a:pPr>
            <a:endParaRPr b="0" lang="en-GB" sz="1400" spc="-1" strike="noStrike">
              <a:solidFill>
                <a:srgbClr val="000000"/>
              </a:solidFill>
              <a:latin typeface="Arial"/>
            </a:endParaRPr>
          </a:p>
        </p:txBody>
      </p:sp>
      <p:sp>
        <p:nvSpPr>
          <p:cNvPr id="40" name="PlaceHolder 2"/>
          <p:cNvSpPr>
            <a:spLocks noGrp="1"/>
          </p:cNvSpPr>
          <p:nvPr>
            <p:ph/>
          </p:nvPr>
        </p:nvSpPr>
        <p:spPr>
          <a:xfrm>
            <a:off x="914400" y="2406960"/>
            <a:ext cx="8031600" cy="5965920"/>
          </a:xfrm>
          <a:prstGeom prst="rect">
            <a:avLst/>
          </a:prstGeom>
          <a:noFill/>
          <a:ln w="0">
            <a:noFill/>
          </a:ln>
        </p:spPr>
        <p:txBody>
          <a:bodyPr lIns="0" rIns="0" tIns="0" bIns="0" anchor="t">
            <a:normAutofit/>
          </a:bodyPr>
          <a:p>
            <a:pPr indent="0">
              <a:spcBef>
                <a:spcPts val="1417"/>
              </a:spcBef>
              <a:buNone/>
            </a:pPr>
            <a:endParaRPr b="0" lang="en-GB" sz="1400" spc="-1" strike="noStrike">
              <a:solidFill>
                <a:srgbClr val="000000"/>
              </a:solidFill>
              <a:latin typeface="Arial"/>
            </a:endParaRPr>
          </a:p>
        </p:txBody>
      </p:sp>
      <p:sp>
        <p:nvSpPr>
          <p:cNvPr id="41" name="PlaceHolder 3"/>
          <p:cNvSpPr>
            <a:spLocks noGrp="1"/>
          </p:cNvSpPr>
          <p:nvPr>
            <p:ph/>
          </p:nvPr>
        </p:nvSpPr>
        <p:spPr>
          <a:xfrm>
            <a:off x="9348120" y="2406960"/>
            <a:ext cx="8031600" cy="5965920"/>
          </a:xfrm>
          <a:prstGeom prst="rect">
            <a:avLst/>
          </a:prstGeom>
          <a:noFill/>
          <a:ln w="0">
            <a:noFill/>
          </a:ln>
        </p:spPr>
        <p:txBody>
          <a:bodyPr lIns="0" rIns="0" tIns="0" bIns="0" anchor="t">
            <a:normAutofit/>
          </a:bodyPr>
          <a:p>
            <a:pPr indent="0">
              <a:spcBef>
                <a:spcPts val="1417"/>
              </a:spcBef>
              <a:buNone/>
            </a:pPr>
            <a:endParaRPr b="0" lang="en-GB" sz="1400" spc="-1" strike="noStrike">
              <a:solidFill>
                <a:srgbClr val="000000"/>
              </a:solidFill>
              <a:latin typeface="Arial"/>
            </a:endParaRPr>
          </a:p>
        </p:txBody>
      </p:sp>
      <p:sp>
        <p:nvSpPr>
          <p:cNvPr id="5" name="PlaceHolder 4"/>
          <p:cNvSpPr>
            <a:spLocks noGrp="1"/>
          </p:cNvSpPr>
          <p:nvPr>
            <p:ph type="ftr" idx="20"/>
          </p:nvPr>
        </p:nvSpPr>
        <p:spPr/>
        <p:txBody>
          <a:bodyPr/>
          <a:p>
            <a:r>
              <a:t>Footer</a:t>
            </a:r>
          </a:p>
        </p:txBody>
      </p:sp>
      <p:sp>
        <p:nvSpPr>
          <p:cNvPr id="6" name="PlaceHolder 5"/>
          <p:cNvSpPr>
            <a:spLocks noGrp="1"/>
          </p:cNvSpPr>
          <p:nvPr>
            <p:ph type="sldNum" idx="21"/>
          </p:nvPr>
        </p:nvSpPr>
        <p:spPr/>
        <p:txBody>
          <a:bodyPr/>
          <a:p>
            <a:fld id="{11FD422A-34D1-4E8E-83DA-36F8786E65E5}" type="slidenum">
              <a:t>&lt;#&gt;</a:t>
            </a:fld>
          </a:p>
        </p:txBody>
      </p:sp>
      <p:sp>
        <p:nvSpPr>
          <p:cNvPr id="7" name="PlaceHolder 6"/>
          <p:cNvSpPr>
            <a:spLocks noGrp="1"/>
          </p:cNvSpPr>
          <p:nvPr>
            <p:ph type="dt" idx="19"/>
          </p:nvPr>
        </p:nvSpPr>
        <p:spPr/>
        <p:txBody>
          <a:bodyPr/>
          <a:p>
            <a:r>
              <a:rPr lang="en-GB"/>
              <a:t/>
            </a:r>
          </a:p>
        </p:txBody>
      </p:sp>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WO_OBJECTS_WITH_TEXT">
    <p:spTree>
      <p:nvGrpSpPr>
        <p:cNvPr id="1" name=""/>
        <p:cNvGrpSpPr/>
        <p:nvPr/>
      </p:nvGrpSpPr>
      <p:grpSpPr>
        <a:xfrm>
          <a:off x="0" y="0"/>
          <a:ext cx="0" cy="0"/>
          <a:chOff x="0" y="0"/>
          <a:chExt cx="0" cy="0"/>
        </a:xfrm>
      </p:grpSpPr>
      <p:sp>
        <p:nvSpPr>
          <p:cNvPr id="2" name="PlaceHolder 1"/>
          <p:cNvSpPr>
            <a:spLocks noGrp="1"/>
          </p:cNvSpPr>
          <p:nvPr>
            <p:ph type="ftr" idx="23"/>
          </p:nvPr>
        </p:nvSpPr>
        <p:spPr/>
        <p:txBody>
          <a:bodyPr/>
          <a:p>
            <a:r>
              <a:t>Footer</a:t>
            </a:r>
          </a:p>
        </p:txBody>
      </p:sp>
      <p:sp>
        <p:nvSpPr>
          <p:cNvPr id="3" name="PlaceHolder 2"/>
          <p:cNvSpPr>
            <a:spLocks noGrp="1"/>
          </p:cNvSpPr>
          <p:nvPr>
            <p:ph type="sldNum" idx="24"/>
          </p:nvPr>
        </p:nvSpPr>
        <p:spPr/>
        <p:txBody>
          <a:bodyPr/>
          <a:p>
            <a:fld id="{AA9D49F3-95AA-4A70-A737-7DDB2E82D096}" type="slidenum">
              <a:t>&lt;#&gt;</a:t>
            </a:fld>
          </a:p>
        </p:txBody>
      </p:sp>
      <p:sp>
        <p:nvSpPr>
          <p:cNvPr id="4" name="PlaceHolder 3"/>
          <p:cNvSpPr>
            <a:spLocks noGrp="1"/>
          </p:cNvSpPr>
          <p:nvPr>
            <p:ph type="dt" idx="22"/>
          </p:nvPr>
        </p:nvSpPr>
        <p:spPr/>
        <p:txBody>
          <a:bodyPr/>
          <a:p>
            <a:r>
              <a:rPr lang="en-GB"/>
              <a:t/>
            </a:r>
          </a:p>
        </p:txBody>
      </p:sp>
    </p:spTree>
  </p:cSld>
</p:sldLayout>
</file>

<file path=ppt/slideLayouts/slideLayout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_ONLY">
    <p:spTree>
      <p:nvGrpSpPr>
        <p:cNvPr id="1" name=""/>
        <p:cNvGrpSpPr/>
        <p:nvPr/>
      </p:nvGrpSpPr>
      <p:grpSpPr>
        <a:xfrm>
          <a:off x="0" y="0"/>
          <a:ext cx="0" cy="0"/>
          <a:chOff x="0" y="0"/>
          <a:chExt cx="0" cy="0"/>
        </a:xfrm>
      </p:grpSpPr>
      <p:sp>
        <p:nvSpPr>
          <p:cNvPr id="54" name="PlaceHolder 1"/>
          <p:cNvSpPr>
            <a:spLocks noGrp="1"/>
          </p:cNvSpPr>
          <p:nvPr>
            <p:ph type="title"/>
          </p:nvPr>
        </p:nvSpPr>
        <p:spPr>
          <a:xfrm>
            <a:off x="914400" y="410400"/>
            <a:ext cx="16458840" cy="1717560"/>
          </a:xfrm>
          <a:prstGeom prst="rect">
            <a:avLst/>
          </a:prstGeom>
          <a:noFill/>
          <a:ln w="0">
            <a:noFill/>
          </a:ln>
        </p:spPr>
        <p:txBody>
          <a:bodyPr lIns="0" rIns="0" tIns="0" bIns="0" anchor="ctr">
            <a:noAutofit/>
          </a:bodyPr>
          <a:p>
            <a:pPr indent="0">
              <a:buNone/>
            </a:pPr>
            <a:endParaRPr b="0" lang="en-GB" sz="1400" spc="-1" strike="noStrike">
              <a:solidFill>
                <a:srgbClr val="000000"/>
              </a:solidFill>
              <a:latin typeface="Arial"/>
            </a:endParaRPr>
          </a:p>
        </p:txBody>
      </p:sp>
      <p:sp>
        <p:nvSpPr>
          <p:cNvPr id="3" name="PlaceHolder 2"/>
          <p:cNvSpPr>
            <a:spLocks noGrp="1"/>
          </p:cNvSpPr>
          <p:nvPr>
            <p:ph type="ftr" idx="26"/>
          </p:nvPr>
        </p:nvSpPr>
        <p:spPr/>
        <p:txBody>
          <a:bodyPr/>
          <a:p>
            <a:r>
              <a:t>Footer</a:t>
            </a:r>
          </a:p>
        </p:txBody>
      </p:sp>
      <p:sp>
        <p:nvSpPr>
          <p:cNvPr id="4" name="PlaceHolder 3"/>
          <p:cNvSpPr>
            <a:spLocks noGrp="1"/>
          </p:cNvSpPr>
          <p:nvPr>
            <p:ph type="sldNum" idx="27"/>
          </p:nvPr>
        </p:nvSpPr>
        <p:spPr/>
        <p:txBody>
          <a:bodyPr/>
          <a:p>
            <a:fld id="{165FB16C-9B88-431D-A0B5-237B9C35552C}" type="slidenum">
              <a:t>&lt;#&gt;</a:t>
            </a:fld>
          </a:p>
        </p:txBody>
      </p:sp>
      <p:sp>
        <p:nvSpPr>
          <p:cNvPr id="5" name="PlaceHolder 4"/>
          <p:cNvSpPr>
            <a:spLocks noGrp="1"/>
          </p:cNvSpPr>
          <p:nvPr>
            <p:ph type="dt" idx="25"/>
          </p:nvPr>
        </p:nvSpPr>
        <p:spPr/>
        <p:txBody>
          <a:bodyPr/>
          <a:p>
            <a:r>
              <a:rPr lang="en-GB"/>
              <a:t/>
            </a: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
</Relationships>
</file>

<file path=ppt/slideMasters/_rels/slideMaster10.xml.rels><?xml version="1.0" encoding="UTF-8"?>
<Relationships xmlns="http://schemas.openxmlformats.org/package/2006/relationships"><Relationship Id="rId1" Type="http://schemas.openxmlformats.org/officeDocument/2006/relationships/theme" Target="../theme/theme10.xml"/><Relationship Id="rId2" Type="http://schemas.openxmlformats.org/officeDocument/2006/relationships/slideLayout" Target="../slideLayouts/slideLayout10.xml"/>
</Relationships>
</file>

<file path=ppt/slideMasters/_rels/slideMaster11.xml.rels><?xml version="1.0" encoding="UTF-8"?>
<Relationships xmlns="http://schemas.openxmlformats.org/package/2006/relationships"><Relationship Id="rId1" Type="http://schemas.openxmlformats.org/officeDocument/2006/relationships/theme" Target="../theme/theme11.xml"/><Relationship Id="rId2" Type="http://schemas.openxmlformats.org/officeDocument/2006/relationships/slideLayout" Target="../slideLayouts/slideLayout11.xml"/>
</Relationships>
</file>

<file path=ppt/slideMasters/_rels/slideMaster2.xml.rels><?xml version="1.0" encoding="UTF-8"?>
<Relationships xmlns="http://schemas.openxmlformats.org/package/2006/relationships"><Relationship Id="rId1" Type="http://schemas.openxmlformats.org/officeDocument/2006/relationships/theme" Target="../theme/theme2.xml"/><Relationship Id="rId2" Type="http://schemas.openxmlformats.org/officeDocument/2006/relationships/slideLayout" Target="../slideLayouts/slideLayout2.xml"/>
</Relationships>
</file>

<file path=ppt/slideMasters/_rels/slideMaster3.xml.rels><?xml version="1.0" encoding="UTF-8"?>
<Relationships xmlns="http://schemas.openxmlformats.org/package/2006/relationships"><Relationship Id="rId1" Type="http://schemas.openxmlformats.org/officeDocument/2006/relationships/theme" Target="../theme/theme3.xml"/><Relationship Id="rId2" Type="http://schemas.openxmlformats.org/officeDocument/2006/relationships/slideLayout" Target="../slideLayouts/slideLayout3.xml"/>
</Relationships>
</file>

<file path=ppt/slideMasters/_rels/slideMaster4.xml.rels><?xml version="1.0" encoding="UTF-8"?>
<Relationships xmlns="http://schemas.openxmlformats.org/package/2006/relationships"><Relationship Id="rId1" Type="http://schemas.openxmlformats.org/officeDocument/2006/relationships/theme" Target="../theme/theme4.xml"/><Relationship Id="rId2" Type="http://schemas.openxmlformats.org/officeDocument/2006/relationships/slideLayout" Target="../slideLayouts/slideLayout4.xml"/>
</Relationships>
</file>

<file path=ppt/slideMasters/_rels/slideMaster5.xml.rels><?xml version="1.0" encoding="UTF-8"?>
<Relationships xmlns="http://schemas.openxmlformats.org/package/2006/relationships"><Relationship Id="rId1" Type="http://schemas.openxmlformats.org/officeDocument/2006/relationships/theme" Target="../theme/theme5.xml"/><Relationship Id="rId2" Type="http://schemas.openxmlformats.org/officeDocument/2006/relationships/slideLayout" Target="../slideLayouts/slideLayout5.xml"/>
</Relationships>
</file>

<file path=ppt/slideMasters/_rels/slideMaster6.xml.rels><?xml version="1.0" encoding="UTF-8"?>
<Relationships xmlns="http://schemas.openxmlformats.org/package/2006/relationships"><Relationship Id="rId1" Type="http://schemas.openxmlformats.org/officeDocument/2006/relationships/theme" Target="../theme/theme6.xml"/><Relationship Id="rId2" Type="http://schemas.openxmlformats.org/officeDocument/2006/relationships/slideLayout" Target="../slideLayouts/slideLayout6.xml"/>
</Relationships>
</file>

<file path=ppt/slideMasters/_rels/slideMaster7.xml.rels><?xml version="1.0" encoding="UTF-8"?>
<Relationships xmlns="http://schemas.openxmlformats.org/package/2006/relationships"><Relationship Id="rId1" Type="http://schemas.openxmlformats.org/officeDocument/2006/relationships/theme" Target="../theme/theme7.xml"/><Relationship Id="rId2" Type="http://schemas.openxmlformats.org/officeDocument/2006/relationships/slideLayout" Target="../slideLayouts/slideLayout7.xml"/>
</Relationships>
</file>

<file path=ppt/slideMasters/_rels/slideMaster8.xml.rels><?xml version="1.0" encoding="UTF-8"?>
<Relationships xmlns="http://schemas.openxmlformats.org/package/2006/relationships"><Relationship Id="rId1" Type="http://schemas.openxmlformats.org/officeDocument/2006/relationships/theme" Target="../theme/theme8.xml"/><Relationship Id="rId2" Type="http://schemas.openxmlformats.org/officeDocument/2006/relationships/slideLayout" Target="../slideLayouts/slideLayout8.xml"/>
</Relationships>
</file>

<file path=ppt/slideMasters/_rels/slideMaster9.xml.rels><?xml version="1.0" encoding="UTF-8"?>
<Relationships xmlns="http://schemas.openxmlformats.org/package/2006/relationships"><Relationship Id="rId1" Type="http://schemas.openxmlformats.org/officeDocument/2006/relationships/theme" Target="../theme/theme9.xml"/><Relationship Id="rId2" Type="http://schemas.openxmlformats.org/officeDocument/2006/relationships/slideLayout" Target="../slideLayouts/slideLayout9.xml"/>
</Relationships>
</file>

<file path=ppt/slideMasters/slideMaster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chemeClr val="lt1"/>
        </a:solidFill>
      </p:bgPr>
    </p:bg>
    <p:spTree>
      <p:nvGrpSpPr>
        <p:cNvPr id="1" name=""/>
        <p:cNvGrpSpPr/>
        <p:nvPr/>
      </p:nvGrpSpPr>
      <p:grpSpPr>
        <a:xfrm>
          <a:off x="0" y="0"/>
          <a:ext cx="0" cy="0"/>
          <a:chOff x="0" y="0"/>
          <a:chExt cx="0" cy="0"/>
        </a:xfrm>
      </p:grpSpPr>
      <p:sp>
        <p:nvSpPr>
          <p:cNvPr id="0" name="PlaceHolder 1"/>
          <p:cNvSpPr>
            <a:spLocks noGrp="1"/>
          </p:cNvSpPr>
          <p:nvPr>
            <p:ph type="dt" idx="1"/>
          </p:nvPr>
        </p:nvSpPr>
        <p:spPr>
          <a:xfrm>
            <a:off x="457200" y="6356520"/>
            <a:ext cx="2133360" cy="364680"/>
          </a:xfrm>
          <a:prstGeom prst="rect">
            <a:avLst/>
          </a:prstGeom>
          <a:noFill/>
          <a:ln w="0">
            <a:noFill/>
          </a:ln>
        </p:spPr>
        <p:txBody>
          <a:bodyPr lIns="91440" rIns="91440" tIns="45720" bIns="45720" anchor="ctr">
            <a:noAutofit/>
          </a:bodyPr>
          <a:lstStyle>
            <a:lvl1pPr indent="0">
              <a:buNone/>
              <a:defRPr b="0" lang="en-GB" sz="1400" spc="-1" strike="noStrike">
                <a:solidFill>
                  <a:srgbClr val="000000"/>
                </a:solidFill>
                <a:latin typeface="Times New Roman"/>
              </a:defRPr>
            </a:lvl1pPr>
          </a:lstStyle>
          <a:p>
            <a:pPr indent="0">
              <a:buNone/>
            </a:pPr>
            <a:r>
              <a:rPr b="0" lang="en-GB" sz="1400" spc="-1" strike="noStrike">
                <a:solidFill>
                  <a:srgbClr val="000000"/>
                </a:solidFill>
                <a:latin typeface="Times New Roman"/>
              </a:rPr>
              <a:t>&lt;date/time&gt;</a:t>
            </a:r>
            <a:endParaRPr b="0" lang="en-GB" sz="1400" spc="-1" strike="noStrike">
              <a:solidFill>
                <a:srgbClr val="000000"/>
              </a:solidFill>
              <a:latin typeface="Times New Roman"/>
            </a:endParaRPr>
          </a:p>
        </p:txBody>
      </p:sp>
      <p:sp>
        <p:nvSpPr>
          <p:cNvPr id="1" name="PlaceHolder 2"/>
          <p:cNvSpPr>
            <a:spLocks noGrp="1"/>
          </p:cNvSpPr>
          <p:nvPr>
            <p:ph type="ftr" idx="2"/>
          </p:nvPr>
        </p:nvSpPr>
        <p:spPr>
          <a:xfrm>
            <a:off x="3124080" y="6356520"/>
            <a:ext cx="2895120" cy="364680"/>
          </a:xfrm>
          <a:prstGeom prst="rect">
            <a:avLst/>
          </a:prstGeom>
          <a:noFill/>
          <a:ln w="0">
            <a:noFill/>
          </a:ln>
        </p:spPr>
        <p:txBody>
          <a:bodyPr lIns="91440" rIns="91440" tIns="45720" bIns="45720" anchor="ctr">
            <a:noAutofit/>
          </a:bodyPr>
          <a:lstStyle>
            <a:lvl1pPr indent="0" algn="ctr">
              <a:buNone/>
              <a:defRPr b="0" lang="en-GB" sz="1400" spc="-1" strike="noStrike">
                <a:solidFill>
                  <a:srgbClr val="000000"/>
                </a:solidFill>
                <a:latin typeface="Times New Roman"/>
              </a:defRPr>
            </a:lvl1pPr>
          </a:lstStyle>
          <a:p>
            <a:pPr indent="0" algn="ctr">
              <a:buNone/>
            </a:pPr>
            <a:r>
              <a:rPr b="0" lang="en-GB" sz="1400" spc="-1" strike="noStrike">
                <a:solidFill>
                  <a:srgbClr val="000000"/>
                </a:solidFill>
                <a:latin typeface="Times New Roman"/>
              </a:rPr>
              <a:t>&lt;footer&gt;</a:t>
            </a:r>
            <a:endParaRPr b="0" lang="en-GB" sz="1400" spc="-1" strike="noStrike">
              <a:solidFill>
                <a:srgbClr val="000000"/>
              </a:solidFill>
              <a:latin typeface="Times New Roman"/>
            </a:endParaRPr>
          </a:p>
        </p:txBody>
      </p:sp>
      <p:sp>
        <p:nvSpPr>
          <p:cNvPr id="2" name="PlaceHolder 3"/>
          <p:cNvSpPr>
            <a:spLocks noGrp="1"/>
          </p:cNvSpPr>
          <p:nvPr>
            <p:ph type="sldNum" idx="3"/>
          </p:nvPr>
        </p:nvSpPr>
        <p:spPr>
          <a:xfrm>
            <a:off x="6553080" y="6356520"/>
            <a:ext cx="2133360" cy="364680"/>
          </a:xfrm>
          <a:prstGeom prst="rect">
            <a:avLst/>
          </a:prstGeom>
          <a:noFill/>
          <a:ln w="0">
            <a:noFill/>
          </a:ln>
        </p:spPr>
        <p:txBody>
          <a:bodyPr lIns="91440" rIns="91440" tIns="45720" bIns="45720" anchor="ctr">
            <a:noAutofit/>
          </a:bodyPr>
          <a:lstStyle>
            <a:lvl1pPr indent="0" algn="r">
              <a:lnSpc>
                <a:spcPct val="100000"/>
              </a:lnSpc>
              <a:buNone/>
              <a:tabLst>
                <a:tab algn="l" pos="0"/>
              </a:tabLst>
              <a:defRPr b="0" lang="en-US" sz="1200" spc="-1" strike="noStrike">
                <a:solidFill>
                  <a:srgbClr val="888888"/>
                </a:solidFill>
                <a:latin typeface="Calibri"/>
                <a:ea typeface="Calibri"/>
              </a:defRPr>
            </a:lvl1pPr>
          </a:lstStyle>
          <a:p>
            <a:pPr indent="0" algn="r">
              <a:lnSpc>
                <a:spcPct val="100000"/>
              </a:lnSpc>
              <a:buNone/>
              <a:tabLst>
                <a:tab algn="l" pos="0"/>
              </a:tabLst>
            </a:pPr>
            <a:fld id="{BD0516D8-4F8A-47C2-8252-060DCB9F5969}" type="slidenum">
              <a:rPr b="0" lang="en-US" sz="1200" spc="-1" strike="noStrike">
                <a:solidFill>
                  <a:srgbClr val="888888"/>
                </a:solidFill>
                <a:latin typeface="Calibri"/>
                <a:ea typeface="Calibri"/>
              </a:rPr>
              <a:t>&lt;number&gt;</a:t>
            </a:fld>
            <a:endParaRPr b="0" lang="en-GB" sz="1200" spc="-1" strike="noStrike">
              <a:solidFill>
                <a:srgbClr val="000000"/>
              </a:solidFill>
              <a:latin typeface="Times New Roman"/>
            </a:endParaRPr>
          </a:p>
        </p:txBody>
      </p:sp>
      <p:sp>
        <p:nvSpPr>
          <p:cNvPr id="3" name="PlaceHolder 4"/>
          <p:cNvSpPr>
            <a:spLocks noGrp="1"/>
          </p:cNvSpPr>
          <p:nvPr>
            <p:ph type="title"/>
          </p:nvPr>
        </p:nvSpPr>
        <p:spPr>
          <a:xfrm>
            <a:off x="914400" y="410400"/>
            <a:ext cx="16458840" cy="1717560"/>
          </a:xfrm>
          <a:prstGeom prst="rect">
            <a:avLst/>
          </a:prstGeom>
          <a:noFill/>
          <a:ln w="0">
            <a:noFill/>
          </a:ln>
        </p:spPr>
        <p:txBody>
          <a:bodyPr lIns="0" rIns="0" tIns="0" bIns="0" anchor="ctr">
            <a:noAutofit/>
          </a:bodyPr>
          <a:p>
            <a:pPr indent="0">
              <a:buNone/>
            </a:pPr>
            <a:r>
              <a:rPr b="0" lang="en-GB" sz="1400" spc="-1" strike="noStrike">
                <a:solidFill>
                  <a:srgbClr val="000000"/>
                </a:solidFill>
                <a:latin typeface="Arial"/>
              </a:rPr>
              <a:t>Click to edit the title text format</a:t>
            </a:r>
            <a:endParaRPr b="0" lang="en-GB" sz="1400" spc="-1" strike="noStrike">
              <a:solidFill>
                <a:srgbClr val="000000"/>
              </a:solidFill>
              <a:latin typeface="Arial"/>
            </a:endParaRPr>
          </a:p>
        </p:txBody>
      </p:sp>
      <p:sp>
        <p:nvSpPr>
          <p:cNvPr id="4" name="PlaceHolder 5"/>
          <p:cNvSpPr>
            <a:spLocks noGrp="1"/>
          </p:cNvSpPr>
          <p:nvPr>
            <p:ph type="body"/>
          </p:nvPr>
        </p:nvSpPr>
        <p:spPr>
          <a:xfrm>
            <a:off x="914400" y="2406960"/>
            <a:ext cx="16458840" cy="5965920"/>
          </a:xfrm>
          <a:prstGeom prst="rect">
            <a:avLst/>
          </a:prstGeom>
          <a:noFill/>
          <a:ln w="0">
            <a:noFill/>
          </a:ln>
        </p:spPr>
        <p:txBody>
          <a:bodyPr lIns="0" rIns="0" tIns="0" bIns="0" anchor="t">
            <a:normAutofit/>
          </a:bodyPr>
          <a:p>
            <a:pPr marL="432000" indent="-324000">
              <a:spcBef>
                <a:spcPts val="1417"/>
              </a:spcBef>
              <a:buClr>
                <a:srgbClr val="000000"/>
              </a:buClr>
              <a:buSzPct val="45000"/>
              <a:buFont typeface="Wingdings" charset="2"/>
              <a:buChar char=""/>
            </a:pPr>
            <a:r>
              <a:rPr b="0" lang="en-GB" sz="1400" spc="-1" strike="noStrike">
                <a:solidFill>
                  <a:srgbClr val="000000"/>
                </a:solidFill>
                <a:latin typeface="Arial"/>
              </a:rPr>
              <a:t>Click to edit the outline text format</a:t>
            </a:r>
            <a:endParaRPr b="0" lang="en-GB" sz="1400" spc="-1" strike="noStrike">
              <a:solidFill>
                <a:srgbClr val="000000"/>
              </a:solidFill>
              <a:latin typeface="Arial"/>
            </a:endParaRPr>
          </a:p>
          <a:p>
            <a:pPr lvl="1" marL="864000" indent="-324000">
              <a:spcBef>
                <a:spcPts val="1134"/>
              </a:spcBef>
              <a:buClr>
                <a:srgbClr val="000000"/>
              </a:buClr>
              <a:buSzPct val="75000"/>
              <a:buFont typeface="Symbol" charset="2"/>
              <a:buChar char=""/>
            </a:pPr>
            <a:r>
              <a:rPr b="0" lang="en-GB" sz="1400" spc="-1" strike="noStrike">
                <a:solidFill>
                  <a:srgbClr val="000000"/>
                </a:solidFill>
                <a:latin typeface="Arial"/>
              </a:rPr>
              <a:t>Second Outline Level</a:t>
            </a:r>
            <a:endParaRPr b="0" lang="en-GB" sz="1400" spc="-1" strike="noStrike">
              <a:solidFill>
                <a:srgbClr val="000000"/>
              </a:solidFill>
              <a:latin typeface="Arial"/>
            </a:endParaRPr>
          </a:p>
          <a:p>
            <a:pPr lvl="2" marL="1296000" indent="-288000">
              <a:spcBef>
                <a:spcPts val="850"/>
              </a:spcBef>
              <a:buClr>
                <a:srgbClr val="000000"/>
              </a:buClr>
              <a:buSzPct val="45000"/>
              <a:buFont typeface="Wingdings" charset="2"/>
              <a:buChar char=""/>
            </a:pPr>
            <a:r>
              <a:rPr b="0" lang="en-GB" sz="1400" spc="-1" strike="noStrike">
                <a:solidFill>
                  <a:srgbClr val="000000"/>
                </a:solidFill>
                <a:latin typeface="Arial"/>
              </a:rPr>
              <a:t>Third Outline Level</a:t>
            </a:r>
            <a:endParaRPr b="0" lang="en-GB" sz="1400" spc="-1" strike="noStrike">
              <a:solidFill>
                <a:srgbClr val="000000"/>
              </a:solidFill>
              <a:latin typeface="Arial"/>
            </a:endParaRPr>
          </a:p>
          <a:p>
            <a:pPr lvl="3" marL="1728000" indent="-216000">
              <a:spcBef>
                <a:spcPts val="567"/>
              </a:spcBef>
              <a:buClr>
                <a:srgbClr val="000000"/>
              </a:buClr>
              <a:buSzPct val="75000"/>
              <a:buFont typeface="Symbol" charset="2"/>
              <a:buChar char=""/>
            </a:pPr>
            <a:r>
              <a:rPr b="0" lang="en-GB" sz="1400" spc="-1" strike="noStrike">
                <a:solidFill>
                  <a:srgbClr val="000000"/>
                </a:solidFill>
                <a:latin typeface="Arial"/>
              </a:rPr>
              <a:t>Fourth Outline Level</a:t>
            </a:r>
            <a:endParaRPr b="0" lang="en-GB" sz="1400" spc="-1" strike="noStrike">
              <a:solidFill>
                <a:srgbClr val="000000"/>
              </a:solidFill>
              <a:latin typeface="Arial"/>
            </a:endParaRPr>
          </a:p>
          <a:p>
            <a:pPr lvl="4" marL="2160000" indent="-216000">
              <a:spcBef>
                <a:spcPts val="283"/>
              </a:spcBef>
              <a:buClr>
                <a:srgbClr val="000000"/>
              </a:buClr>
              <a:buSzPct val="45000"/>
              <a:buFont typeface="Wingdings" charset="2"/>
              <a:buChar char=""/>
            </a:pPr>
            <a:r>
              <a:rPr b="0" lang="en-GB" sz="2000" spc="-1" strike="noStrike">
                <a:solidFill>
                  <a:srgbClr val="000000"/>
                </a:solidFill>
                <a:latin typeface="Arial"/>
              </a:rPr>
              <a:t>Fifth Outline Level</a:t>
            </a:r>
            <a:endParaRPr b="0" lang="en-GB" sz="2000" spc="-1" strike="noStrike">
              <a:solidFill>
                <a:srgbClr val="000000"/>
              </a:solidFill>
              <a:latin typeface="Arial"/>
            </a:endParaRPr>
          </a:p>
          <a:p>
            <a:pPr lvl="5" marL="2592000" indent="-216000">
              <a:spcBef>
                <a:spcPts val="283"/>
              </a:spcBef>
              <a:buClr>
                <a:srgbClr val="000000"/>
              </a:buClr>
              <a:buSzPct val="45000"/>
              <a:buFont typeface="Wingdings" charset="2"/>
              <a:buChar char=""/>
            </a:pPr>
            <a:r>
              <a:rPr b="0" lang="en-GB" sz="2000" spc="-1" strike="noStrike">
                <a:solidFill>
                  <a:srgbClr val="000000"/>
                </a:solidFill>
                <a:latin typeface="Arial"/>
              </a:rPr>
              <a:t>Sixth Outline Level</a:t>
            </a:r>
            <a:endParaRPr b="0" lang="en-GB" sz="2000" spc="-1" strike="noStrike">
              <a:solidFill>
                <a:srgbClr val="000000"/>
              </a:solidFill>
              <a:latin typeface="Arial"/>
            </a:endParaRPr>
          </a:p>
          <a:p>
            <a:pPr lvl="6" marL="3024000" indent="-216000">
              <a:spcBef>
                <a:spcPts val="283"/>
              </a:spcBef>
              <a:buClr>
                <a:srgbClr val="000000"/>
              </a:buClr>
              <a:buSzPct val="45000"/>
              <a:buFont typeface="Wingdings" charset="2"/>
              <a:buChar char=""/>
            </a:pPr>
            <a:r>
              <a:rPr b="0" lang="en-GB" sz="2000" spc="-1" strike="noStrike">
                <a:solidFill>
                  <a:srgbClr val="000000"/>
                </a:solidFill>
                <a:latin typeface="Arial"/>
              </a:rPr>
              <a:t>Seventh Outline Level</a:t>
            </a:r>
            <a:endParaRPr b="0" lang="en-GB" sz="2000" spc="-1" strike="noStrike">
              <a:solidFill>
                <a:srgbClr val="000000"/>
              </a:solidFill>
              <a:latin typeface="Arial"/>
            </a:endParaRPr>
          </a:p>
        </p:txBody>
      </p:sp>
    </p:spTree>
  </p:cSld>
  <p:clrMap bg1="lt1" bg2="lt2" tx1="dk1" tx2="dk2" accent1="accent1" accent2="accent2" accent3="accent3" accent4="accent4" accent5="accent5" accent6="accent6" hlink="hlink" folHlink="folHlink"/>
  <p:sldLayoutIdLst>
    <p:sldLayoutId id="2147483649" r:id="rId2"/>
  </p:sldLayoutIdLst>
</p:sldMaster>
</file>

<file path=ppt/slideMasters/slideMaster10.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chemeClr val="lt1"/>
        </a:solidFill>
      </p:bgPr>
    </p:bg>
    <p:spTree>
      <p:nvGrpSpPr>
        <p:cNvPr id="1" name=""/>
        <p:cNvGrpSpPr/>
        <p:nvPr/>
      </p:nvGrpSpPr>
      <p:grpSpPr>
        <a:xfrm>
          <a:off x="0" y="0"/>
          <a:ext cx="0" cy="0"/>
          <a:chOff x="0" y="0"/>
          <a:chExt cx="0" cy="0"/>
        </a:xfrm>
      </p:grpSpPr>
      <p:sp>
        <p:nvSpPr>
          <p:cNvPr id="55" name="PlaceHolder 1"/>
          <p:cNvSpPr>
            <a:spLocks noGrp="1"/>
          </p:cNvSpPr>
          <p:nvPr>
            <p:ph type="title"/>
          </p:nvPr>
        </p:nvSpPr>
        <p:spPr>
          <a:xfrm>
            <a:off x="457200" y="272880"/>
            <a:ext cx="3007800" cy="1161720"/>
          </a:xfrm>
          <a:prstGeom prst="rect">
            <a:avLst/>
          </a:prstGeom>
          <a:noFill/>
          <a:ln w="0">
            <a:noFill/>
          </a:ln>
        </p:spPr>
        <p:txBody>
          <a:bodyPr lIns="91440" rIns="91440" tIns="45720" bIns="45720" anchor="b">
            <a:normAutofit/>
          </a:bodyPr>
          <a:p>
            <a:pPr indent="0">
              <a:buNone/>
            </a:pPr>
            <a:r>
              <a:rPr b="0" lang="en-GB" sz="2000" spc="-1" strike="noStrike">
                <a:solidFill>
                  <a:srgbClr val="000000"/>
                </a:solidFill>
                <a:latin typeface="Arial"/>
              </a:rPr>
              <a:t>Click to edit the title text format</a:t>
            </a:r>
            <a:endParaRPr b="0" lang="en-GB" sz="2000" spc="-1" strike="noStrike">
              <a:solidFill>
                <a:srgbClr val="000000"/>
              </a:solidFill>
              <a:latin typeface="Arial"/>
            </a:endParaRPr>
          </a:p>
        </p:txBody>
      </p:sp>
      <p:sp>
        <p:nvSpPr>
          <p:cNvPr id="56" name="PlaceHolder 2"/>
          <p:cNvSpPr>
            <a:spLocks noGrp="1"/>
          </p:cNvSpPr>
          <p:nvPr>
            <p:ph type="body"/>
          </p:nvPr>
        </p:nvSpPr>
        <p:spPr>
          <a:xfrm>
            <a:off x="3575160" y="272880"/>
            <a:ext cx="5111280" cy="5852880"/>
          </a:xfrm>
          <a:prstGeom prst="rect">
            <a:avLst/>
          </a:prstGeom>
          <a:noFill/>
          <a:ln w="0">
            <a:noFill/>
          </a:ln>
        </p:spPr>
        <p:txBody>
          <a:bodyPr lIns="91440" rIns="91440" tIns="45720" bIns="45720" anchor="t">
            <a:normAutofit fontScale="93740" lnSpcReduction="10000"/>
          </a:bodyPr>
          <a:p>
            <a:pPr marL="432000" indent="-324000">
              <a:spcBef>
                <a:spcPts val="1417"/>
              </a:spcBef>
              <a:buClr>
                <a:srgbClr val="000000"/>
              </a:buClr>
              <a:buSzPct val="45000"/>
              <a:buFont typeface="Wingdings" charset="2"/>
              <a:buChar char=""/>
            </a:pPr>
            <a:r>
              <a:rPr b="0" lang="en-GB" sz="3200" spc="-1" strike="noStrike">
                <a:solidFill>
                  <a:srgbClr val="000000"/>
                </a:solidFill>
                <a:latin typeface="Arial"/>
              </a:rPr>
              <a:t>Click to edit the outline text format</a:t>
            </a:r>
            <a:endParaRPr b="0" lang="en-GB" sz="3200" spc="-1" strike="noStrike">
              <a:solidFill>
                <a:srgbClr val="000000"/>
              </a:solidFill>
              <a:latin typeface="Arial"/>
            </a:endParaRPr>
          </a:p>
          <a:p>
            <a:pPr lvl="1" marL="864000" indent="-324000">
              <a:spcBef>
                <a:spcPts val="1134"/>
              </a:spcBef>
              <a:buClr>
                <a:srgbClr val="000000"/>
              </a:buClr>
              <a:buSzPct val="75000"/>
              <a:buFont typeface="Symbol" charset="2"/>
              <a:buChar char=""/>
            </a:pPr>
            <a:r>
              <a:rPr b="0" lang="en-GB" sz="3200" spc="-1" strike="noStrike">
                <a:solidFill>
                  <a:srgbClr val="000000"/>
                </a:solidFill>
                <a:latin typeface="Arial"/>
              </a:rPr>
              <a:t>Second Outline Level</a:t>
            </a:r>
            <a:endParaRPr b="0" lang="en-GB" sz="3200" spc="-1" strike="noStrike">
              <a:solidFill>
                <a:srgbClr val="000000"/>
              </a:solidFill>
              <a:latin typeface="Arial"/>
            </a:endParaRPr>
          </a:p>
          <a:p>
            <a:pPr lvl="2" marL="1296000" indent="-288000">
              <a:spcBef>
                <a:spcPts val="850"/>
              </a:spcBef>
              <a:buClr>
                <a:srgbClr val="000000"/>
              </a:buClr>
              <a:buSzPct val="45000"/>
              <a:buFont typeface="Wingdings" charset="2"/>
              <a:buChar char=""/>
            </a:pPr>
            <a:r>
              <a:rPr b="0" lang="en-GB" sz="3200" spc="-1" strike="noStrike">
                <a:solidFill>
                  <a:srgbClr val="000000"/>
                </a:solidFill>
                <a:latin typeface="Arial"/>
              </a:rPr>
              <a:t>Third Outline Level</a:t>
            </a:r>
            <a:endParaRPr b="0" lang="en-GB" sz="3200" spc="-1" strike="noStrike">
              <a:solidFill>
                <a:srgbClr val="000000"/>
              </a:solidFill>
              <a:latin typeface="Arial"/>
            </a:endParaRPr>
          </a:p>
          <a:p>
            <a:pPr lvl="3" marL="1728000" indent="-216000">
              <a:spcBef>
                <a:spcPts val="567"/>
              </a:spcBef>
              <a:buClr>
                <a:srgbClr val="000000"/>
              </a:buClr>
              <a:buSzPct val="75000"/>
              <a:buFont typeface="Symbol" charset="2"/>
              <a:buChar char=""/>
            </a:pPr>
            <a:r>
              <a:rPr b="0" lang="en-GB" sz="3200" spc="-1" strike="noStrike">
                <a:solidFill>
                  <a:srgbClr val="000000"/>
                </a:solidFill>
                <a:latin typeface="Arial"/>
              </a:rPr>
              <a:t>Fourth Outline Level</a:t>
            </a:r>
            <a:endParaRPr b="0" lang="en-GB" sz="3200" spc="-1" strike="noStrike">
              <a:solidFill>
                <a:srgbClr val="000000"/>
              </a:solidFill>
              <a:latin typeface="Arial"/>
            </a:endParaRPr>
          </a:p>
          <a:p>
            <a:pPr lvl="4" marL="2160000" indent="-216000">
              <a:spcBef>
                <a:spcPts val="283"/>
              </a:spcBef>
              <a:buClr>
                <a:srgbClr val="000000"/>
              </a:buClr>
              <a:buSzPct val="45000"/>
              <a:buFont typeface="Wingdings" charset="2"/>
              <a:buChar char=""/>
            </a:pPr>
            <a:r>
              <a:rPr b="0" lang="en-GB" sz="3200" spc="-1" strike="noStrike">
                <a:solidFill>
                  <a:srgbClr val="000000"/>
                </a:solidFill>
                <a:latin typeface="Arial"/>
              </a:rPr>
              <a:t>Fifth Outline Level</a:t>
            </a:r>
            <a:endParaRPr b="0" lang="en-GB" sz="3200" spc="-1" strike="noStrike">
              <a:solidFill>
                <a:srgbClr val="000000"/>
              </a:solidFill>
              <a:latin typeface="Arial"/>
            </a:endParaRPr>
          </a:p>
          <a:p>
            <a:pPr lvl="5" marL="2592000" indent="-216000">
              <a:spcBef>
                <a:spcPts val="283"/>
              </a:spcBef>
              <a:buClr>
                <a:srgbClr val="000000"/>
              </a:buClr>
              <a:buSzPct val="45000"/>
              <a:buFont typeface="Wingdings" charset="2"/>
              <a:buChar char=""/>
            </a:pPr>
            <a:r>
              <a:rPr b="0" lang="en-GB" sz="3200" spc="-1" strike="noStrike">
                <a:solidFill>
                  <a:srgbClr val="000000"/>
                </a:solidFill>
                <a:latin typeface="Arial"/>
              </a:rPr>
              <a:t>Sixth Outline Level</a:t>
            </a:r>
            <a:endParaRPr b="0" lang="en-GB" sz="3200" spc="-1" strike="noStrike">
              <a:solidFill>
                <a:srgbClr val="000000"/>
              </a:solidFill>
              <a:latin typeface="Arial"/>
            </a:endParaRPr>
          </a:p>
          <a:p>
            <a:pPr lvl="6" marL="3024000" indent="-216000">
              <a:spcBef>
                <a:spcPts val="283"/>
              </a:spcBef>
              <a:buClr>
                <a:srgbClr val="000000"/>
              </a:buClr>
              <a:buSzPct val="45000"/>
              <a:buFont typeface="Wingdings" charset="2"/>
              <a:buChar char=""/>
            </a:pPr>
            <a:r>
              <a:rPr b="0" lang="en-GB" sz="3200" spc="-1" strike="noStrike">
                <a:solidFill>
                  <a:srgbClr val="000000"/>
                </a:solidFill>
                <a:latin typeface="Arial"/>
              </a:rPr>
              <a:t>Seventh Outline Level</a:t>
            </a:r>
            <a:endParaRPr b="0" lang="en-GB" sz="3200" spc="-1" strike="noStrike">
              <a:solidFill>
                <a:srgbClr val="000000"/>
              </a:solidFill>
              <a:latin typeface="Arial"/>
            </a:endParaRPr>
          </a:p>
        </p:txBody>
      </p:sp>
      <p:sp>
        <p:nvSpPr>
          <p:cNvPr id="57" name="PlaceHolder 3"/>
          <p:cNvSpPr>
            <a:spLocks noGrp="1"/>
          </p:cNvSpPr>
          <p:nvPr>
            <p:ph type="body"/>
          </p:nvPr>
        </p:nvSpPr>
        <p:spPr>
          <a:xfrm>
            <a:off x="457200" y="1434960"/>
            <a:ext cx="3007800" cy="4690800"/>
          </a:xfrm>
          <a:prstGeom prst="rect">
            <a:avLst/>
          </a:prstGeom>
          <a:noFill/>
          <a:ln w="0">
            <a:noFill/>
          </a:ln>
        </p:spPr>
        <p:txBody>
          <a:bodyPr lIns="91440" rIns="91440" tIns="45720" bIns="45720" anchor="t">
            <a:normAutofit fontScale="74983" lnSpcReduction="20000"/>
          </a:bodyPr>
          <a:p>
            <a:pPr marL="432000" indent="-324000">
              <a:spcBef>
                <a:spcPts val="1417"/>
              </a:spcBef>
              <a:buClr>
                <a:srgbClr val="000000"/>
              </a:buClr>
              <a:buSzPct val="45000"/>
              <a:buFont typeface="Wingdings" charset="2"/>
              <a:buChar char=""/>
            </a:pPr>
            <a:r>
              <a:rPr b="0" lang="en-GB" sz="1400" spc="-1" strike="noStrike">
                <a:solidFill>
                  <a:srgbClr val="000000"/>
                </a:solidFill>
                <a:latin typeface="Arial"/>
              </a:rPr>
              <a:t>Click to edit the outline text format</a:t>
            </a:r>
            <a:endParaRPr b="0" lang="en-GB" sz="1400" spc="-1" strike="noStrike">
              <a:solidFill>
                <a:srgbClr val="000000"/>
              </a:solidFill>
              <a:latin typeface="Arial"/>
            </a:endParaRPr>
          </a:p>
          <a:p>
            <a:pPr lvl="1" marL="864000" indent="-324000">
              <a:spcBef>
                <a:spcPts val="1134"/>
              </a:spcBef>
              <a:buClr>
                <a:srgbClr val="000000"/>
              </a:buClr>
              <a:buSzPct val="75000"/>
              <a:buFont typeface="Symbol" charset="2"/>
              <a:buChar char=""/>
            </a:pPr>
            <a:r>
              <a:rPr b="0" lang="en-GB" sz="1400" spc="-1" strike="noStrike">
                <a:solidFill>
                  <a:srgbClr val="000000"/>
                </a:solidFill>
                <a:latin typeface="Arial"/>
              </a:rPr>
              <a:t>Second Outline Level</a:t>
            </a:r>
            <a:endParaRPr b="0" lang="en-GB" sz="1400" spc="-1" strike="noStrike">
              <a:solidFill>
                <a:srgbClr val="000000"/>
              </a:solidFill>
              <a:latin typeface="Arial"/>
            </a:endParaRPr>
          </a:p>
          <a:p>
            <a:pPr lvl="2" marL="1296000" indent="-288000">
              <a:spcBef>
                <a:spcPts val="850"/>
              </a:spcBef>
              <a:buClr>
                <a:srgbClr val="000000"/>
              </a:buClr>
              <a:buSzPct val="45000"/>
              <a:buFont typeface="Wingdings" charset="2"/>
              <a:buChar char=""/>
            </a:pPr>
            <a:r>
              <a:rPr b="0" lang="en-GB" sz="1400" spc="-1" strike="noStrike">
                <a:solidFill>
                  <a:srgbClr val="000000"/>
                </a:solidFill>
                <a:latin typeface="Arial"/>
              </a:rPr>
              <a:t>Third Outline Level</a:t>
            </a:r>
            <a:endParaRPr b="0" lang="en-GB" sz="1400" spc="-1" strike="noStrike">
              <a:solidFill>
                <a:srgbClr val="000000"/>
              </a:solidFill>
              <a:latin typeface="Arial"/>
            </a:endParaRPr>
          </a:p>
          <a:p>
            <a:pPr lvl="3" marL="1728000" indent="-216000">
              <a:spcBef>
                <a:spcPts val="567"/>
              </a:spcBef>
              <a:buClr>
                <a:srgbClr val="000000"/>
              </a:buClr>
              <a:buSzPct val="75000"/>
              <a:buFont typeface="Symbol" charset="2"/>
              <a:buChar char=""/>
            </a:pPr>
            <a:r>
              <a:rPr b="0" lang="en-GB" sz="1400" spc="-1" strike="noStrike">
                <a:solidFill>
                  <a:srgbClr val="000000"/>
                </a:solidFill>
                <a:latin typeface="Arial"/>
              </a:rPr>
              <a:t>Fourth Outline Level</a:t>
            </a:r>
            <a:endParaRPr b="0" lang="en-GB" sz="1400" spc="-1" strike="noStrike">
              <a:solidFill>
                <a:srgbClr val="000000"/>
              </a:solidFill>
              <a:latin typeface="Arial"/>
            </a:endParaRPr>
          </a:p>
          <a:p>
            <a:pPr lvl="4" marL="2160000" indent="-216000">
              <a:spcBef>
                <a:spcPts val="283"/>
              </a:spcBef>
              <a:buClr>
                <a:srgbClr val="000000"/>
              </a:buClr>
              <a:buSzPct val="45000"/>
              <a:buFont typeface="Wingdings" charset="2"/>
              <a:buChar char=""/>
            </a:pPr>
            <a:r>
              <a:rPr b="0" lang="en-GB" sz="1400" spc="-1" strike="noStrike">
                <a:solidFill>
                  <a:srgbClr val="000000"/>
                </a:solidFill>
                <a:latin typeface="Arial"/>
              </a:rPr>
              <a:t>Fifth Outline Level</a:t>
            </a:r>
            <a:endParaRPr b="0" lang="en-GB" sz="1400" spc="-1" strike="noStrike">
              <a:solidFill>
                <a:srgbClr val="000000"/>
              </a:solidFill>
              <a:latin typeface="Arial"/>
            </a:endParaRPr>
          </a:p>
          <a:p>
            <a:pPr lvl="5" marL="2592000" indent="-216000">
              <a:spcBef>
                <a:spcPts val="283"/>
              </a:spcBef>
              <a:buClr>
                <a:srgbClr val="000000"/>
              </a:buClr>
              <a:buSzPct val="45000"/>
              <a:buFont typeface="Wingdings" charset="2"/>
              <a:buChar char=""/>
            </a:pPr>
            <a:r>
              <a:rPr b="0" lang="en-GB" sz="1400" spc="-1" strike="noStrike">
                <a:solidFill>
                  <a:srgbClr val="000000"/>
                </a:solidFill>
                <a:latin typeface="Arial"/>
              </a:rPr>
              <a:t>Sixth Outline Level</a:t>
            </a:r>
            <a:endParaRPr b="0" lang="en-GB" sz="1400" spc="-1" strike="noStrike">
              <a:solidFill>
                <a:srgbClr val="000000"/>
              </a:solidFill>
              <a:latin typeface="Arial"/>
            </a:endParaRPr>
          </a:p>
          <a:p>
            <a:pPr lvl="6" marL="3024000" indent="-216000">
              <a:spcBef>
                <a:spcPts val="283"/>
              </a:spcBef>
              <a:buClr>
                <a:srgbClr val="000000"/>
              </a:buClr>
              <a:buSzPct val="45000"/>
              <a:buFont typeface="Wingdings" charset="2"/>
              <a:buChar char=""/>
            </a:pPr>
            <a:r>
              <a:rPr b="0" lang="en-GB" sz="1400" spc="-1" strike="noStrike">
                <a:solidFill>
                  <a:srgbClr val="000000"/>
                </a:solidFill>
                <a:latin typeface="Arial"/>
              </a:rPr>
              <a:t>Seventh Outline Level</a:t>
            </a:r>
            <a:endParaRPr b="0" lang="en-GB" sz="1400" spc="-1" strike="noStrike">
              <a:solidFill>
                <a:srgbClr val="000000"/>
              </a:solidFill>
              <a:latin typeface="Arial"/>
            </a:endParaRPr>
          </a:p>
        </p:txBody>
      </p:sp>
      <p:sp>
        <p:nvSpPr>
          <p:cNvPr id="58" name="PlaceHolder 4"/>
          <p:cNvSpPr>
            <a:spLocks noGrp="1"/>
          </p:cNvSpPr>
          <p:nvPr>
            <p:ph type="dt" idx="28"/>
          </p:nvPr>
        </p:nvSpPr>
        <p:spPr>
          <a:xfrm>
            <a:off x="457200" y="6356520"/>
            <a:ext cx="2133360" cy="364680"/>
          </a:xfrm>
          <a:prstGeom prst="rect">
            <a:avLst/>
          </a:prstGeom>
          <a:noFill/>
          <a:ln w="0">
            <a:noFill/>
          </a:ln>
        </p:spPr>
        <p:txBody>
          <a:bodyPr lIns="91440" rIns="91440" tIns="45720" bIns="45720" anchor="ctr">
            <a:noAutofit/>
          </a:bodyPr>
          <a:lstStyle>
            <a:lvl1pPr indent="0">
              <a:buNone/>
              <a:defRPr b="0" lang="en-GB" sz="1400" spc="-1" strike="noStrike">
                <a:solidFill>
                  <a:srgbClr val="000000"/>
                </a:solidFill>
                <a:latin typeface="Times New Roman"/>
              </a:defRPr>
            </a:lvl1pPr>
          </a:lstStyle>
          <a:p>
            <a:pPr indent="0">
              <a:buNone/>
            </a:pPr>
            <a:r>
              <a:rPr b="0" lang="en-GB" sz="1400" spc="-1" strike="noStrike">
                <a:solidFill>
                  <a:srgbClr val="000000"/>
                </a:solidFill>
                <a:latin typeface="Times New Roman"/>
              </a:rPr>
              <a:t>&lt;date/time&gt;</a:t>
            </a:r>
            <a:endParaRPr b="0" lang="en-GB" sz="1400" spc="-1" strike="noStrike">
              <a:solidFill>
                <a:srgbClr val="000000"/>
              </a:solidFill>
              <a:latin typeface="Times New Roman"/>
            </a:endParaRPr>
          </a:p>
        </p:txBody>
      </p:sp>
      <p:sp>
        <p:nvSpPr>
          <p:cNvPr id="59" name="PlaceHolder 5"/>
          <p:cNvSpPr>
            <a:spLocks noGrp="1"/>
          </p:cNvSpPr>
          <p:nvPr>
            <p:ph type="ftr" idx="29"/>
          </p:nvPr>
        </p:nvSpPr>
        <p:spPr>
          <a:xfrm>
            <a:off x="3124080" y="6356520"/>
            <a:ext cx="2895120" cy="364680"/>
          </a:xfrm>
          <a:prstGeom prst="rect">
            <a:avLst/>
          </a:prstGeom>
          <a:noFill/>
          <a:ln w="0">
            <a:noFill/>
          </a:ln>
        </p:spPr>
        <p:txBody>
          <a:bodyPr lIns="91440" rIns="91440" tIns="45720" bIns="45720" anchor="ctr">
            <a:noAutofit/>
          </a:bodyPr>
          <a:lstStyle>
            <a:lvl1pPr indent="0" algn="ctr">
              <a:buNone/>
              <a:defRPr b="0" lang="en-GB" sz="1400" spc="-1" strike="noStrike">
                <a:solidFill>
                  <a:srgbClr val="000000"/>
                </a:solidFill>
                <a:latin typeface="Times New Roman"/>
              </a:defRPr>
            </a:lvl1pPr>
          </a:lstStyle>
          <a:p>
            <a:pPr indent="0" algn="ctr">
              <a:buNone/>
            </a:pPr>
            <a:r>
              <a:rPr b="0" lang="en-GB" sz="1400" spc="-1" strike="noStrike">
                <a:solidFill>
                  <a:srgbClr val="000000"/>
                </a:solidFill>
                <a:latin typeface="Times New Roman"/>
              </a:rPr>
              <a:t>&lt;footer&gt;</a:t>
            </a:r>
            <a:endParaRPr b="0" lang="en-GB" sz="1400" spc="-1" strike="noStrike">
              <a:solidFill>
                <a:srgbClr val="000000"/>
              </a:solidFill>
              <a:latin typeface="Times New Roman"/>
            </a:endParaRPr>
          </a:p>
        </p:txBody>
      </p:sp>
      <p:sp>
        <p:nvSpPr>
          <p:cNvPr id="60" name="PlaceHolder 6"/>
          <p:cNvSpPr>
            <a:spLocks noGrp="1"/>
          </p:cNvSpPr>
          <p:nvPr>
            <p:ph type="sldNum" idx="30"/>
          </p:nvPr>
        </p:nvSpPr>
        <p:spPr>
          <a:xfrm>
            <a:off x="6553080" y="6356520"/>
            <a:ext cx="2133360" cy="364680"/>
          </a:xfrm>
          <a:prstGeom prst="rect">
            <a:avLst/>
          </a:prstGeom>
          <a:noFill/>
          <a:ln w="0">
            <a:noFill/>
          </a:ln>
        </p:spPr>
        <p:txBody>
          <a:bodyPr lIns="91440" rIns="91440" tIns="45720" bIns="45720" anchor="ctr">
            <a:noAutofit/>
          </a:bodyPr>
          <a:lstStyle>
            <a:lvl1pPr indent="0" algn="r">
              <a:lnSpc>
                <a:spcPct val="100000"/>
              </a:lnSpc>
              <a:buNone/>
              <a:tabLst>
                <a:tab algn="l" pos="0"/>
              </a:tabLst>
              <a:defRPr b="0" lang="en-US" sz="1200" spc="-1" strike="noStrike">
                <a:solidFill>
                  <a:srgbClr val="888888"/>
                </a:solidFill>
                <a:latin typeface="Calibri"/>
                <a:ea typeface="Calibri"/>
              </a:defRPr>
            </a:lvl1pPr>
          </a:lstStyle>
          <a:p>
            <a:pPr indent="0" algn="r">
              <a:lnSpc>
                <a:spcPct val="100000"/>
              </a:lnSpc>
              <a:buNone/>
              <a:tabLst>
                <a:tab algn="l" pos="0"/>
              </a:tabLst>
            </a:pPr>
            <a:fld id="{240FEF33-7081-45B9-AFC5-8ABF8AEAE4FC}" type="slidenum">
              <a:rPr b="0" lang="en-US" sz="1200" spc="-1" strike="noStrike">
                <a:solidFill>
                  <a:srgbClr val="888888"/>
                </a:solidFill>
                <a:latin typeface="Calibri"/>
                <a:ea typeface="Calibri"/>
              </a:rPr>
              <a:t>&lt;number&gt;</a:t>
            </a:fld>
            <a:endParaRPr b="0" lang="en-GB" sz="1200" spc="-1" strike="noStrike">
              <a:solidFill>
                <a:srgbClr val="000000"/>
              </a:solidFill>
              <a:latin typeface="Times New Roman"/>
            </a:endParaRPr>
          </a:p>
        </p:txBody>
      </p:sp>
    </p:spTree>
  </p:cSld>
  <p:clrMap bg1="lt1" bg2="lt2" tx1="dk1" tx2="dk2" accent1="accent1" accent2="accent2" accent3="accent3" accent4="accent4" accent5="accent5" accent6="accent6" hlink="hlink" folHlink="folHlink"/>
  <p:sldLayoutIdLst>
    <p:sldLayoutId id="2147483667" r:id="rId2"/>
  </p:sldLayoutIdLst>
</p:sldMaster>
</file>

<file path=ppt/slideMasters/slideMaster1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chemeClr val="lt1"/>
        </a:solidFill>
      </p:bgPr>
    </p:bg>
    <p:spTree>
      <p:nvGrpSpPr>
        <p:cNvPr id="1" name=""/>
        <p:cNvGrpSpPr/>
        <p:nvPr/>
      </p:nvGrpSpPr>
      <p:grpSpPr>
        <a:xfrm>
          <a:off x="0" y="0"/>
          <a:ext cx="0" cy="0"/>
          <a:chOff x="0" y="0"/>
          <a:chExt cx="0" cy="0"/>
        </a:xfrm>
      </p:grpSpPr>
      <p:sp>
        <p:nvSpPr>
          <p:cNvPr id="61" name="PlaceHolder 1"/>
          <p:cNvSpPr>
            <a:spLocks noGrp="1"/>
          </p:cNvSpPr>
          <p:nvPr>
            <p:ph type="title"/>
          </p:nvPr>
        </p:nvSpPr>
        <p:spPr>
          <a:xfrm>
            <a:off x="1792440" y="4800600"/>
            <a:ext cx="5486040" cy="566280"/>
          </a:xfrm>
          <a:prstGeom prst="rect">
            <a:avLst/>
          </a:prstGeom>
          <a:noFill/>
          <a:ln w="0">
            <a:noFill/>
          </a:ln>
        </p:spPr>
        <p:txBody>
          <a:bodyPr lIns="91440" rIns="91440" tIns="45720" bIns="45720" anchor="b">
            <a:normAutofit/>
          </a:bodyPr>
          <a:p>
            <a:pPr indent="0">
              <a:buNone/>
            </a:pPr>
            <a:r>
              <a:rPr b="0" lang="en-GB" sz="2000" spc="-1" strike="noStrike">
                <a:solidFill>
                  <a:srgbClr val="000000"/>
                </a:solidFill>
                <a:latin typeface="Arial"/>
              </a:rPr>
              <a:t>Click to edit the title text format</a:t>
            </a:r>
            <a:endParaRPr b="0" lang="en-GB" sz="2000" spc="-1" strike="noStrike">
              <a:solidFill>
                <a:srgbClr val="000000"/>
              </a:solidFill>
              <a:latin typeface="Arial"/>
            </a:endParaRPr>
          </a:p>
        </p:txBody>
      </p:sp>
      <p:sp>
        <p:nvSpPr>
          <p:cNvPr id="62" name="PlaceHolder 2"/>
          <p:cNvSpPr>
            <a:spLocks noGrp="1"/>
          </p:cNvSpPr>
          <p:nvPr>
            <p:ph type="body"/>
          </p:nvPr>
        </p:nvSpPr>
        <p:spPr>
          <a:xfrm>
            <a:off x="1792440" y="612720"/>
            <a:ext cx="5486040" cy="4114440"/>
          </a:xfrm>
          <a:prstGeom prst="rect">
            <a:avLst/>
          </a:prstGeom>
          <a:noFill/>
          <a:ln w="0">
            <a:noFill/>
          </a:ln>
        </p:spPr>
        <p:txBody>
          <a:bodyPr lIns="90000" rIns="90000" tIns="45000" bIns="45000" anchor="t">
            <a:normAutofit/>
          </a:bodyPr>
          <a:p>
            <a:pPr marL="432000" indent="-324000">
              <a:spcBef>
                <a:spcPts val="1417"/>
              </a:spcBef>
              <a:buClr>
                <a:srgbClr val="000000"/>
              </a:buClr>
              <a:buSzPct val="45000"/>
              <a:buFont typeface="Wingdings" charset="2"/>
              <a:buChar char=""/>
            </a:pPr>
            <a:r>
              <a:rPr b="0" lang="en-GB" sz="1800" spc="-1" strike="noStrike">
                <a:solidFill>
                  <a:srgbClr val="000000"/>
                </a:solidFill>
                <a:latin typeface="Arial"/>
              </a:rPr>
              <a:t>Click to edit the outline text format</a:t>
            </a:r>
            <a:endParaRPr b="0" lang="en-GB" sz="1800" spc="-1" strike="noStrike">
              <a:solidFill>
                <a:srgbClr val="000000"/>
              </a:solidFill>
              <a:latin typeface="Arial"/>
            </a:endParaRPr>
          </a:p>
          <a:p>
            <a:pPr lvl="1" marL="864000" indent="-324000">
              <a:spcBef>
                <a:spcPts val="1134"/>
              </a:spcBef>
              <a:buClr>
                <a:srgbClr val="000000"/>
              </a:buClr>
              <a:buSzPct val="75000"/>
              <a:buFont typeface="Symbol" charset="2"/>
              <a:buChar char=""/>
            </a:pPr>
            <a:r>
              <a:rPr b="0" lang="en-GB" sz="1800" spc="-1" strike="noStrike">
                <a:solidFill>
                  <a:srgbClr val="000000"/>
                </a:solidFill>
                <a:latin typeface="Arial"/>
              </a:rPr>
              <a:t>Second Outline Level</a:t>
            </a:r>
            <a:endParaRPr b="0" lang="en-GB" sz="1800" spc="-1" strike="noStrike">
              <a:solidFill>
                <a:srgbClr val="000000"/>
              </a:solidFill>
              <a:latin typeface="Arial"/>
            </a:endParaRPr>
          </a:p>
          <a:p>
            <a:pPr lvl="2" marL="1296000" indent="-288000">
              <a:spcBef>
                <a:spcPts val="850"/>
              </a:spcBef>
              <a:buClr>
                <a:srgbClr val="000000"/>
              </a:buClr>
              <a:buSzPct val="45000"/>
              <a:buFont typeface="Wingdings" charset="2"/>
              <a:buChar char=""/>
            </a:pPr>
            <a:r>
              <a:rPr b="0" lang="en-GB" sz="1800" spc="-1" strike="noStrike">
                <a:solidFill>
                  <a:srgbClr val="000000"/>
                </a:solidFill>
                <a:latin typeface="Arial"/>
              </a:rPr>
              <a:t>Third Outline Level</a:t>
            </a:r>
            <a:endParaRPr b="0" lang="en-GB" sz="1800" spc="-1" strike="noStrike">
              <a:solidFill>
                <a:srgbClr val="000000"/>
              </a:solidFill>
              <a:latin typeface="Arial"/>
            </a:endParaRPr>
          </a:p>
          <a:p>
            <a:pPr lvl="3" marL="1728000" indent="-216000">
              <a:spcBef>
                <a:spcPts val="567"/>
              </a:spcBef>
              <a:buClr>
                <a:srgbClr val="000000"/>
              </a:buClr>
              <a:buSzPct val="75000"/>
              <a:buFont typeface="Symbol" charset="2"/>
              <a:buChar char=""/>
            </a:pPr>
            <a:r>
              <a:rPr b="0" lang="en-GB" sz="1800" spc="-1" strike="noStrike">
                <a:solidFill>
                  <a:srgbClr val="000000"/>
                </a:solidFill>
                <a:latin typeface="Arial"/>
              </a:rPr>
              <a:t>Fourth Outline Level</a:t>
            </a:r>
            <a:endParaRPr b="0" lang="en-GB" sz="1800" spc="-1" strike="noStrike">
              <a:solidFill>
                <a:srgbClr val="000000"/>
              </a:solidFill>
              <a:latin typeface="Arial"/>
            </a:endParaRPr>
          </a:p>
          <a:p>
            <a:pPr lvl="4" marL="2160000" indent="-216000">
              <a:spcBef>
                <a:spcPts val="283"/>
              </a:spcBef>
              <a:buClr>
                <a:srgbClr val="000000"/>
              </a:buClr>
              <a:buSzPct val="45000"/>
              <a:buFont typeface="Wingdings" charset="2"/>
              <a:buChar char=""/>
            </a:pPr>
            <a:r>
              <a:rPr b="0" lang="en-GB" sz="1800" spc="-1" strike="noStrike">
                <a:solidFill>
                  <a:srgbClr val="000000"/>
                </a:solidFill>
                <a:latin typeface="Arial"/>
              </a:rPr>
              <a:t>Fifth Outline Level</a:t>
            </a:r>
            <a:endParaRPr b="0" lang="en-GB" sz="1800" spc="-1" strike="noStrike">
              <a:solidFill>
                <a:srgbClr val="000000"/>
              </a:solidFill>
              <a:latin typeface="Arial"/>
            </a:endParaRPr>
          </a:p>
          <a:p>
            <a:pPr lvl="5" marL="2592000" indent="-216000">
              <a:spcBef>
                <a:spcPts val="283"/>
              </a:spcBef>
              <a:buClr>
                <a:srgbClr val="000000"/>
              </a:buClr>
              <a:buSzPct val="45000"/>
              <a:buFont typeface="Wingdings" charset="2"/>
              <a:buChar char=""/>
            </a:pPr>
            <a:r>
              <a:rPr b="0" lang="en-GB" sz="1800" spc="-1" strike="noStrike">
                <a:solidFill>
                  <a:srgbClr val="000000"/>
                </a:solidFill>
                <a:latin typeface="Arial"/>
              </a:rPr>
              <a:t>Sixth Outline Level</a:t>
            </a:r>
            <a:endParaRPr b="0" lang="en-GB" sz="1800" spc="-1" strike="noStrike">
              <a:solidFill>
                <a:srgbClr val="000000"/>
              </a:solidFill>
              <a:latin typeface="Arial"/>
            </a:endParaRPr>
          </a:p>
          <a:p>
            <a:pPr lvl="6" marL="3024000" indent="-216000">
              <a:spcBef>
                <a:spcPts val="283"/>
              </a:spcBef>
              <a:buClr>
                <a:srgbClr val="000000"/>
              </a:buClr>
              <a:buSzPct val="45000"/>
              <a:buFont typeface="Wingdings" charset="2"/>
              <a:buChar char=""/>
            </a:pPr>
            <a:r>
              <a:rPr b="0" lang="en-GB" sz="1800" spc="-1" strike="noStrike">
                <a:solidFill>
                  <a:srgbClr val="000000"/>
                </a:solidFill>
                <a:latin typeface="Arial"/>
              </a:rPr>
              <a:t>Seventh Outline Level</a:t>
            </a:r>
            <a:endParaRPr b="0" lang="en-GB" sz="1800" spc="-1" strike="noStrike">
              <a:solidFill>
                <a:srgbClr val="000000"/>
              </a:solidFill>
              <a:latin typeface="Arial"/>
            </a:endParaRPr>
          </a:p>
        </p:txBody>
      </p:sp>
      <p:sp>
        <p:nvSpPr>
          <p:cNvPr id="63" name="PlaceHolder 3"/>
          <p:cNvSpPr>
            <a:spLocks noGrp="1"/>
          </p:cNvSpPr>
          <p:nvPr>
            <p:ph type="body"/>
          </p:nvPr>
        </p:nvSpPr>
        <p:spPr>
          <a:xfrm>
            <a:off x="1792440" y="5367240"/>
            <a:ext cx="5486040" cy="804600"/>
          </a:xfrm>
          <a:prstGeom prst="rect">
            <a:avLst/>
          </a:prstGeom>
          <a:noFill/>
          <a:ln w="0">
            <a:noFill/>
          </a:ln>
        </p:spPr>
        <p:txBody>
          <a:bodyPr lIns="91440" rIns="91440" tIns="45720" bIns="45720" anchor="t">
            <a:normAutofit fontScale="24994" lnSpcReduction="10000"/>
          </a:bodyPr>
          <a:p>
            <a:pPr marL="432000" indent="-324000">
              <a:spcBef>
                <a:spcPts val="1417"/>
              </a:spcBef>
              <a:buClr>
                <a:srgbClr val="000000"/>
              </a:buClr>
              <a:buSzPct val="45000"/>
              <a:buFont typeface="Wingdings" charset="2"/>
              <a:buChar char=""/>
            </a:pPr>
            <a:r>
              <a:rPr b="0" lang="en-GB" sz="1400" spc="-1" strike="noStrike">
                <a:solidFill>
                  <a:srgbClr val="000000"/>
                </a:solidFill>
                <a:latin typeface="Arial"/>
              </a:rPr>
              <a:t>Click to edit the outline text format</a:t>
            </a:r>
            <a:endParaRPr b="0" lang="en-GB" sz="1400" spc="-1" strike="noStrike">
              <a:solidFill>
                <a:srgbClr val="000000"/>
              </a:solidFill>
              <a:latin typeface="Arial"/>
            </a:endParaRPr>
          </a:p>
          <a:p>
            <a:pPr lvl="1" marL="864000" indent="-324000">
              <a:spcBef>
                <a:spcPts val="1134"/>
              </a:spcBef>
              <a:buClr>
                <a:srgbClr val="000000"/>
              </a:buClr>
              <a:buSzPct val="75000"/>
              <a:buFont typeface="Symbol" charset="2"/>
              <a:buChar char=""/>
            </a:pPr>
            <a:r>
              <a:rPr b="0" lang="en-GB" sz="1400" spc="-1" strike="noStrike">
                <a:solidFill>
                  <a:srgbClr val="000000"/>
                </a:solidFill>
                <a:latin typeface="Arial"/>
              </a:rPr>
              <a:t>Second Outline Level</a:t>
            </a:r>
            <a:endParaRPr b="0" lang="en-GB" sz="1400" spc="-1" strike="noStrike">
              <a:solidFill>
                <a:srgbClr val="000000"/>
              </a:solidFill>
              <a:latin typeface="Arial"/>
            </a:endParaRPr>
          </a:p>
          <a:p>
            <a:pPr lvl="2" marL="1296000" indent="-288000">
              <a:spcBef>
                <a:spcPts val="850"/>
              </a:spcBef>
              <a:buClr>
                <a:srgbClr val="000000"/>
              </a:buClr>
              <a:buSzPct val="45000"/>
              <a:buFont typeface="Wingdings" charset="2"/>
              <a:buChar char=""/>
            </a:pPr>
            <a:r>
              <a:rPr b="0" lang="en-GB" sz="1400" spc="-1" strike="noStrike">
                <a:solidFill>
                  <a:srgbClr val="000000"/>
                </a:solidFill>
                <a:latin typeface="Arial"/>
              </a:rPr>
              <a:t>Third Outline Level</a:t>
            </a:r>
            <a:endParaRPr b="0" lang="en-GB" sz="1400" spc="-1" strike="noStrike">
              <a:solidFill>
                <a:srgbClr val="000000"/>
              </a:solidFill>
              <a:latin typeface="Arial"/>
            </a:endParaRPr>
          </a:p>
          <a:p>
            <a:pPr lvl="3" marL="1728000" indent="-216000">
              <a:spcBef>
                <a:spcPts val="567"/>
              </a:spcBef>
              <a:buClr>
                <a:srgbClr val="000000"/>
              </a:buClr>
              <a:buSzPct val="75000"/>
              <a:buFont typeface="Symbol" charset="2"/>
              <a:buChar char=""/>
            </a:pPr>
            <a:r>
              <a:rPr b="0" lang="en-GB" sz="1400" spc="-1" strike="noStrike">
                <a:solidFill>
                  <a:srgbClr val="000000"/>
                </a:solidFill>
                <a:latin typeface="Arial"/>
              </a:rPr>
              <a:t>Fourth Outline Level</a:t>
            </a:r>
            <a:endParaRPr b="0" lang="en-GB" sz="1400" spc="-1" strike="noStrike">
              <a:solidFill>
                <a:srgbClr val="000000"/>
              </a:solidFill>
              <a:latin typeface="Arial"/>
            </a:endParaRPr>
          </a:p>
          <a:p>
            <a:pPr lvl="4" marL="2160000" indent="-216000">
              <a:spcBef>
                <a:spcPts val="283"/>
              </a:spcBef>
              <a:buClr>
                <a:srgbClr val="000000"/>
              </a:buClr>
              <a:buSzPct val="45000"/>
              <a:buFont typeface="Wingdings" charset="2"/>
              <a:buChar char=""/>
            </a:pPr>
            <a:r>
              <a:rPr b="0" lang="en-GB" sz="1400" spc="-1" strike="noStrike">
                <a:solidFill>
                  <a:srgbClr val="000000"/>
                </a:solidFill>
                <a:latin typeface="Arial"/>
              </a:rPr>
              <a:t>Fifth Outline Level</a:t>
            </a:r>
            <a:endParaRPr b="0" lang="en-GB" sz="1400" spc="-1" strike="noStrike">
              <a:solidFill>
                <a:srgbClr val="000000"/>
              </a:solidFill>
              <a:latin typeface="Arial"/>
            </a:endParaRPr>
          </a:p>
          <a:p>
            <a:pPr lvl="5" marL="2592000" indent="-216000">
              <a:spcBef>
                <a:spcPts val="283"/>
              </a:spcBef>
              <a:buClr>
                <a:srgbClr val="000000"/>
              </a:buClr>
              <a:buSzPct val="45000"/>
              <a:buFont typeface="Wingdings" charset="2"/>
              <a:buChar char=""/>
            </a:pPr>
            <a:r>
              <a:rPr b="0" lang="en-GB" sz="1400" spc="-1" strike="noStrike">
                <a:solidFill>
                  <a:srgbClr val="000000"/>
                </a:solidFill>
                <a:latin typeface="Arial"/>
              </a:rPr>
              <a:t>Sixth Outline Level</a:t>
            </a:r>
            <a:endParaRPr b="0" lang="en-GB" sz="1400" spc="-1" strike="noStrike">
              <a:solidFill>
                <a:srgbClr val="000000"/>
              </a:solidFill>
              <a:latin typeface="Arial"/>
            </a:endParaRPr>
          </a:p>
          <a:p>
            <a:pPr lvl="6" marL="3024000" indent="-216000">
              <a:spcBef>
                <a:spcPts val="283"/>
              </a:spcBef>
              <a:buClr>
                <a:srgbClr val="000000"/>
              </a:buClr>
              <a:buSzPct val="45000"/>
              <a:buFont typeface="Wingdings" charset="2"/>
              <a:buChar char=""/>
            </a:pPr>
            <a:r>
              <a:rPr b="0" lang="en-GB" sz="1400" spc="-1" strike="noStrike">
                <a:solidFill>
                  <a:srgbClr val="000000"/>
                </a:solidFill>
                <a:latin typeface="Arial"/>
              </a:rPr>
              <a:t>Seventh Outline Level</a:t>
            </a:r>
            <a:endParaRPr b="0" lang="en-GB" sz="1400" spc="-1" strike="noStrike">
              <a:solidFill>
                <a:srgbClr val="000000"/>
              </a:solidFill>
              <a:latin typeface="Arial"/>
            </a:endParaRPr>
          </a:p>
        </p:txBody>
      </p:sp>
      <p:sp>
        <p:nvSpPr>
          <p:cNvPr id="64" name="PlaceHolder 4"/>
          <p:cNvSpPr>
            <a:spLocks noGrp="1"/>
          </p:cNvSpPr>
          <p:nvPr>
            <p:ph type="dt" idx="31"/>
          </p:nvPr>
        </p:nvSpPr>
        <p:spPr>
          <a:xfrm>
            <a:off x="457200" y="6356520"/>
            <a:ext cx="2133360" cy="364680"/>
          </a:xfrm>
          <a:prstGeom prst="rect">
            <a:avLst/>
          </a:prstGeom>
          <a:noFill/>
          <a:ln w="0">
            <a:noFill/>
          </a:ln>
        </p:spPr>
        <p:txBody>
          <a:bodyPr lIns="91440" rIns="91440" tIns="45720" bIns="45720" anchor="ctr">
            <a:noAutofit/>
          </a:bodyPr>
          <a:lstStyle>
            <a:lvl1pPr indent="0">
              <a:buNone/>
              <a:defRPr b="0" lang="en-GB" sz="1400" spc="-1" strike="noStrike">
                <a:solidFill>
                  <a:srgbClr val="000000"/>
                </a:solidFill>
                <a:latin typeface="Times New Roman"/>
              </a:defRPr>
            </a:lvl1pPr>
          </a:lstStyle>
          <a:p>
            <a:pPr indent="0">
              <a:buNone/>
            </a:pPr>
            <a:r>
              <a:rPr b="0" lang="en-GB" sz="1400" spc="-1" strike="noStrike">
                <a:solidFill>
                  <a:srgbClr val="000000"/>
                </a:solidFill>
                <a:latin typeface="Times New Roman"/>
              </a:rPr>
              <a:t>&lt;date/time&gt;</a:t>
            </a:r>
            <a:endParaRPr b="0" lang="en-GB" sz="1400" spc="-1" strike="noStrike">
              <a:solidFill>
                <a:srgbClr val="000000"/>
              </a:solidFill>
              <a:latin typeface="Times New Roman"/>
            </a:endParaRPr>
          </a:p>
        </p:txBody>
      </p:sp>
      <p:sp>
        <p:nvSpPr>
          <p:cNvPr id="65" name="PlaceHolder 5"/>
          <p:cNvSpPr>
            <a:spLocks noGrp="1"/>
          </p:cNvSpPr>
          <p:nvPr>
            <p:ph type="ftr" idx="32"/>
          </p:nvPr>
        </p:nvSpPr>
        <p:spPr>
          <a:xfrm>
            <a:off x="3124080" y="6356520"/>
            <a:ext cx="2895120" cy="364680"/>
          </a:xfrm>
          <a:prstGeom prst="rect">
            <a:avLst/>
          </a:prstGeom>
          <a:noFill/>
          <a:ln w="0">
            <a:noFill/>
          </a:ln>
        </p:spPr>
        <p:txBody>
          <a:bodyPr lIns="91440" rIns="91440" tIns="45720" bIns="45720" anchor="ctr">
            <a:noAutofit/>
          </a:bodyPr>
          <a:lstStyle>
            <a:lvl1pPr indent="0" algn="ctr">
              <a:buNone/>
              <a:defRPr b="0" lang="en-GB" sz="1400" spc="-1" strike="noStrike">
                <a:solidFill>
                  <a:srgbClr val="000000"/>
                </a:solidFill>
                <a:latin typeface="Times New Roman"/>
              </a:defRPr>
            </a:lvl1pPr>
          </a:lstStyle>
          <a:p>
            <a:pPr indent="0" algn="ctr">
              <a:buNone/>
            </a:pPr>
            <a:r>
              <a:rPr b="0" lang="en-GB" sz="1400" spc="-1" strike="noStrike">
                <a:solidFill>
                  <a:srgbClr val="000000"/>
                </a:solidFill>
                <a:latin typeface="Times New Roman"/>
              </a:rPr>
              <a:t>&lt;footer&gt;</a:t>
            </a:r>
            <a:endParaRPr b="0" lang="en-GB" sz="1400" spc="-1" strike="noStrike">
              <a:solidFill>
                <a:srgbClr val="000000"/>
              </a:solidFill>
              <a:latin typeface="Times New Roman"/>
            </a:endParaRPr>
          </a:p>
        </p:txBody>
      </p:sp>
      <p:sp>
        <p:nvSpPr>
          <p:cNvPr id="66" name="PlaceHolder 6"/>
          <p:cNvSpPr>
            <a:spLocks noGrp="1"/>
          </p:cNvSpPr>
          <p:nvPr>
            <p:ph type="sldNum" idx="33"/>
          </p:nvPr>
        </p:nvSpPr>
        <p:spPr>
          <a:xfrm>
            <a:off x="6553080" y="6356520"/>
            <a:ext cx="2133360" cy="364680"/>
          </a:xfrm>
          <a:prstGeom prst="rect">
            <a:avLst/>
          </a:prstGeom>
          <a:noFill/>
          <a:ln w="0">
            <a:noFill/>
          </a:ln>
        </p:spPr>
        <p:txBody>
          <a:bodyPr lIns="91440" rIns="91440" tIns="45720" bIns="45720" anchor="ctr">
            <a:noAutofit/>
          </a:bodyPr>
          <a:lstStyle>
            <a:lvl1pPr indent="0" algn="r">
              <a:lnSpc>
                <a:spcPct val="100000"/>
              </a:lnSpc>
              <a:buNone/>
              <a:tabLst>
                <a:tab algn="l" pos="0"/>
              </a:tabLst>
              <a:defRPr b="0" lang="en-US" sz="1200" spc="-1" strike="noStrike">
                <a:solidFill>
                  <a:srgbClr val="888888"/>
                </a:solidFill>
                <a:latin typeface="Calibri"/>
                <a:ea typeface="Calibri"/>
              </a:defRPr>
            </a:lvl1pPr>
          </a:lstStyle>
          <a:p>
            <a:pPr indent="0" algn="r">
              <a:lnSpc>
                <a:spcPct val="100000"/>
              </a:lnSpc>
              <a:buNone/>
              <a:tabLst>
                <a:tab algn="l" pos="0"/>
              </a:tabLst>
            </a:pPr>
            <a:fld id="{C8E01B2C-76B2-4F23-A0B5-B27504F1C894}" type="slidenum">
              <a:rPr b="0" lang="en-US" sz="1200" spc="-1" strike="noStrike">
                <a:solidFill>
                  <a:srgbClr val="888888"/>
                </a:solidFill>
                <a:latin typeface="Calibri"/>
                <a:ea typeface="Calibri"/>
              </a:rPr>
              <a:t>&lt;number&gt;</a:t>
            </a:fld>
            <a:endParaRPr b="0" lang="en-GB" sz="1200" spc="-1" strike="noStrike">
              <a:solidFill>
                <a:srgbClr val="000000"/>
              </a:solidFill>
              <a:latin typeface="Times New Roman"/>
            </a:endParaRPr>
          </a:p>
        </p:txBody>
      </p:sp>
    </p:spTree>
  </p:cSld>
  <p:clrMap bg1="lt1" bg2="lt2" tx1="dk1" tx2="dk2" accent1="accent1" accent2="accent2" accent3="accent3" accent4="accent4" accent5="accent5" accent6="accent6" hlink="hlink" folHlink="folHlink"/>
  <p:sldLayoutIdLst>
    <p:sldLayoutId id="2147483669" r:id="rId2"/>
  </p:sldLayoutIdLst>
</p:sldMaster>
</file>

<file path=ppt/slideMasters/slideMaster2.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chemeClr val="lt1"/>
        </a:solidFill>
      </p:bgPr>
    </p:bg>
    <p:spTree>
      <p:nvGrpSpPr>
        <p:cNvPr id="1" name=""/>
        <p:cNvGrpSpPr/>
        <p:nvPr/>
      </p:nvGrpSpPr>
      <p:grpSpPr>
        <a:xfrm>
          <a:off x="0" y="0"/>
          <a:ext cx="0" cy="0"/>
          <a:chOff x="0" y="0"/>
          <a:chExt cx="0" cy="0"/>
        </a:xfrm>
      </p:grpSpPr>
      <p:sp>
        <p:nvSpPr>
          <p:cNvPr id="5" name="PlaceHolder 1"/>
          <p:cNvSpPr>
            <a:spLocks noGrp="1"/>
          </p:cNvSpPr>
          <p:nvPr>
            <p:ph type="title"/>
          </p:nvPr>
        </p:nvSpPr>
        <p:spPr>
          <a:xfrm>
            <a:off x="457200" y="274680"/>
            <a:ext cx="8229240" cy="1142640"/>
          </a:xfrm>
          <a:prstGeom prst="rect">
            <a:avLst/>
          </a:prstGeom>
          <a:noFill/>
          <a:ln w="0">
            <a:noFill/>
          </a:ln>
        </p:spPr>
        <p:txBody>
          <a:bodyPr lIns="91440" rIns="91440" tIns="45720" bIns="45720" anchor="ctr">
            <a:normAutofit/>
          </a:bodyPr>
          <a:p>
            <a:pPr indent="0">
              <a:buNone/>
            </a:pPr>
            <a:r>
              <a:rPr b="0" lang="en-GB" sz="4400" spc="-1" strike="noStrike">
                <a:solidFill>
                  <a:srgbClr val="000000"/>
                </a:solidFill>
                <a:latin typeface="Arial"/>
              </a:rPr>
              <a:t>Click to edit the title text format</a:t>
            </a:r>
            <a:endParaRPr b="0" lang="en-GB" sz="4400" spc="-1" strike="noStrike">
              <a:solidFill>
                <a:srgbClr val="000000"/>
              </a:solidFill>
              <a:latin typeface="Arial"/>
            </a:endParaRPr>
          </a:p>
        </p:txBody>
      </p:sp>
      <p:sp>
        <p:nvSpPr>
          <p:cNvPr id="6" name="PlaceHolder 2"/>
          <p:cNvSpPr>
            <a:spLocks noGrp="1"/>
          </p:cNvSpPr>
          <p:nvPr>
            <p:ph type="body"/>
          </p:nvPr>
        </p:nvSpPr>
        <p:spPr>
          <a:xfrm rot="5400000">
            <a:off x="2309400" y="-251640"/>
            <a:ext cx="4525560" cy="8229240"/>
          </a:xfrm>
          <a:prstGeom prst="rect">
            <a:avLst/>
          </a:prstGeom>
          <a:noFill/>
          <a:ln w="0">
            <a:noFill/>
          </a:ln>
        </p:spPr>
        <p:txBody>
          <a:bodyPr lIns="91440" rIns="91440" tIns="45720" bIns="45720" anchor="t">
            <a:normAutofit fontScale="74992" lnSpcReduction="20000"/>
          </a:bodyPr>
          <a:p>
            <a:pPr marL="432000" indent="-324000">
              <a:spcBef>
                <a:spcPts val="1417"/>
              </a:spcBef>
              <a:buClr>
                <a:srgbClr val="000000"/>
              </a:buClr>
              <a:buSzPct val="45000"/>
              <a:buFont typeface="Wingdings" charset="2"/>
              <a:buChar char=""/>
            </a:pPr>
            <a:r>
              <a:rPr b="0" lang="en-GB" sz="3200" spc="-1" strike="noStrike">
                <a:solidFill>
                  <a:srgbClr val="000000"/>
                </a:solidFill>
                <a:latin typeface="Arial"/>
              </a:rPr>
              <a:t>Click to edit the outline text format</a:t>
            </a:r>
            <a:endParaRPr b="0" lang="en-GB" sz="3200" spc="-1" strike="noStrike">
              <a:solidFill>
                <a:srgbClr val="000000"/>
              </a:solidFill>
              <a:latin typeface="Arial"/>
            </a:endParaRPr>
          </a:p>
          <a:p>
            <a:pPr lvl="1" marL="864000" indent="-324000">
              <a:spcBef>
                <a:spcPts val="1134"/>
              </a:spcBef>
              <a:buClr>
                <a:srgbClr val="000000"/>
              </a:buClr>
              <a:buSzPct val="75000"/>
              <a:buFont typeface="Symbol" charset="2"/>
              <a:buChar char=""/>
            </a:pPr>
            <a:r>
              <a:rPr b="0" lang="en-GB" sz="3200" spc="-1" strike="noStrike">
                <a:solidFill>
                  <a:srgbClr val="000000"/>
                </a:solidFill>
                <a:latin typeface="Arial"/>
              </a:rPr>
              <a:t>Second Outline Level</a:t>
            </a:r>
            <a:endParaRPr b="0" lang="en-GB" sz="3200" spc="-1" strike="noStrike">
              <a:solidFill>
                <a:srgbClr val="000000"/>
              </a:solidFill>
              <a:latin typeface="Arial"/>
            </a:endParaRPr>
          </a:p>
          <a:p>
            <a:pPr lvl="2" marL="1296000" indent="-288000">
              <a:spcBef>
                <a:spcPts val="850"/>
              </a:spcBef>
              <a:buClr>
                <a:srgbClr val="000000"/>
              </a:buClr>
              <a:buSzPct val="45000"/>
              <a:buFont typeface="Wingdings" charset="2"/>
              <a:buChar char=""/>
            </a:pPr>
            <a:r>
              <a:rPr b="0" lang="en-GB" sz="3200" spc="-1" strike="noStrike">
                <a:solidFill>
                  <a:srgbClr val="000000"/>
                </a:solidFill>
                <a:latin typeface="Arial"/>
              </a:rPr>
              <a:t>Third Outline Level</a:t>
            </a:r>
            <a:endParaRPr b="0" lang="en-GB" sz="3200" spc="-1" strike="noStrike">
              <a:solidFill>
                <a:srgbClr val="000000"/>
              </a:solidFill>
              <a:latin typeface="Arial"/>
            </a:endParaRPr>
          </a:p>
          <a:p>
            <a:pPr lvl="3" marL="1728000" indent="-216000">
              <a:spcBef>
                <a:spcPts val="567"/>
              </a:spcBef>
              <a:buClr>
                <a:srgbClr val="000000"/>
              </a:buClr>
              <a:buSzPct val="75000"/>
              <a:buFont typeface="Symbol" charset="2"/>
              <a:buChar char=""/>
            </a:pPr>
            <a:r>
              <a:rPr b="0" lang="en-GB" sz="3200" spc="-1" strike="noStrike">
                <a:solidFill>
                  <a:srgbClr val="000000"/>
                </a:solidFill>
                <a:latin typeface="Arial"/>
              </a:rPr>
              <a:t>Fourth Outline Level</a:t>
            </a:r>
            <a:endParaRPr b="0" lang="en-GB" sz="3200" spc="-1" strike="noStrike">
              <a:solidFill>
                <a:srgbClr val="000000"/>
              </a:solidFill>
              <a:latin typeface="Arial"/>
            </a:endParaRPr>
          </a:p>
          <a:p>
            <a:pPr lvl="4" marL="2160000" indent="-216000">
              <a:spcBef>
                <a:spcPts val="283"/>
              </a:spcBef>
              <a:buClr>
                <a:srgbClr val="000000"/>
              </a:buClr>
              <a:buSzPct val="45000"/>
              <a:buFont typeface="Wingdings" charset="2"/>
              <a:buChar char=""/>
            </a:pPr>
            <a:r>
              <a:rPr b="0" lang="en-GB" sz="3200" spc="-1" strike="noStrike">
                <a:solidFill>
                  <a:srgbClr val="000000"/>
                </a:solidFill>
                <a:latin typeface="Arial"/>
              </a:rPr>
              <a:t>Fifth Outline Level</a:t>
            </a:r>
            <a:endParaRPr b="0" lang="en-GB" sz="3200" spc="-1" strike="noStrike">
              <a:solidFill>
                <a:srgbClr val="000000"/>
              </a:solidFill>
              <a:latin typeface="Arial"/>
            </a:endParaRPr>
          </a:p>
          <a:p>
            <a:pPr lvl="5" marL="2592000" indent="-216000">
              <a:spcBef>
                <a:spcPts val="283"/>
              </a:spcBef>
              <a:buClr>
                <a:srgbClr val="000000"/>
              </a:buClr>
              <a:buSzPct val="45000"/>
              <a:buFont typeface="Wingdings" charset="2"/>
              <a:buChar char=""/>
            </a:pPr>
            <a:r>
              <a:rPr b="0" lang="en-GB" sz="3200" spc="-1" strike="noStrike">
                <a:solidFill>
                  <a:srgbClr val="000000"/>
                </a:solidFill>
                <a:latin typeface="Arial"/>
              </a:rPr>
              <a:t>Sixth Outline Level</a:t>
            </a:r>
            <a:endParaRPr b="0" lang="en-GB" sz="3200" spc="-1" strike="noStrike">
              <a:solidFill>
                <a:srgbClr val="000000"/>
              </a:solidFill>
              <a:latin typeface="Arial"/>
            </a:endParaRPr>
          </a:p>
          <a:p>
            <a:pPr lvl="6" marL="3024000" indent="-216000">
              <a:spcBef>
                <a:spcPts val="283"/>
              </a:spcBef>
              <a:buClr>
                <a:srgbClr val="000000"/>
              </a:buClr>
              <a:buSzPct val="45000"/>
              <a:buFont typeface="Wingdings" charset="2"/>
              <a:buChar char=""/>
            </a:pPr>
            <a:r>
              <a:rPr b="0" lang="en-GB" sz="3200" spc="-1" strike="noStrike">
                <a:solidFill>
                  <a:srgbClr val="000000"/>
                </a:solidFill>
                <a:latin typeface="Arial"/>
              </a:rPr>
              <a:t>Seventh Outline Level</a:t>
            </a:r>
            <a:endParaRPr b="0" lang="en-GB" sz="3200" spc="-1" strike="noStrike">
              <a:solidFill>
                <a:srgbClr val="000000"/>
              </a:solidFill>
              <a:latin typeface="Arial"/>
            </a:endParaRPr>
          </a:p>
        </p:txBody>
      </p:sp>
      <p:sp>
        <p:nvSpPr>
          <p:cNvPr id="7" name="PlaceHolder 3"/>
          <p:cNvSpPr>
            <a:spLocks noGrp="1"/>
          </p:cNvSpPr>
          <p:nvPr>
            <p:ph type="dt" idx="4"/>
          </p:nvPr>
        </p:nvSpPr>
        <p:spPr>
          <a:xfrm>
            <a:off x="457200" y="6356520"/>
            <a:ext cx="2133360" cy="364680"/>
          </a:xfrm>
          <a:prstGeom prst="rect">
            <a:avLst/>
          </a:prstGeom>
          <a:noFill/>
          <a:ln w="0">
            <a:noFill/>
          </a:ln>
        </p:spPr>
        <p:txBody>
          <a:bodyPr lIns="91440" rIns="91440" tIns="45720" bIns="45720" anchor="ctr">
            <a:noAutofit/>
          </a:bodyPr>
          <a:lstStyle>
            <a:lvl1pPr indent="0">
              <a:buNone/>
              <a:defRPr b="0" lang="en-GB" sz="1400" spc="-1" strike="noStrike">
                <a:solidFill>
                  <a:srgbClr val="000000"/>
                </a:solidFill>
                <a:latin typeface="Times New Roman"/>
              </a:defRPr>
            </a:lvl1pPr>
          </a:lstStyle>
          <a:p>
            <a:pPr indent="0">
              <a:buNone/>
            </a:pPr>
            <a:r>
              <a:rPr b="0" lang="en-GB" sz="1400" spc="-1" strike="noStrike">
                <a:solidFill>
                  <a:srgbClr val="000000"/>
                </a:solidFill>
                <a:latin typeface="Times New Roman"/>
              </a:rPr>
              <a:t>&lt;date/time&gt;</a:t>
            </a:r>
            <a:endParaRPr b="0" lang="en-GB" sz="1400" spc="-1" strike="noStrike">
              <a:solidFill>
                <a:srgbClr val="000000"/>
              </a:solidFill>
              <a:latin typeface="Times New Roman"/>
            </a:endParaRPr>
          </a:p>
        </p:txBody>
      </p:sp>
      <p:sp>
        <p:nvSpPr>
          <p:cNvPr id="8" name="PlaceHolder 4"/>
          <p:cNvSpPr>
            <a:spLocks noGrp="1"/>
          </p:cNvSpPr>
          <p:nvPr>
            <p:ph type="ftr" idx="5"/>
          </p:nvPr>
        </p:nvSpPr>
        <p:spPr>
          <a:xfrm>
            <a:off x="3124080" y="6356520"/>
            <a:ext cx="2895120" cy="364680"/>
          </a:xfrm>
          <a:prstGeom prst="rect">
            <a:avLst/>
          </a:prstGeom>
          <a:noFill/>
          <a:ln w="0">
            <a:noFill/>
          </a:ln>
        </p:spPr>
        <p:txBody>
          <a:bodyPr lIns="91440" rIns="91440" tIns="45720" bIns="45720" anchor="ctr">
            <a:noAutofit/>
          </a:bodyPr>
          <a:lstStyle>
            <a:lvl1pPr indent="0" algn="ctr">
              <a:buNone/>
              <a:defRPr b="0" lang="en-GB" sz="1400" spc="-1" strike="noStrike">
                <a:solidFill>
                  <a:srgbClr val="000000"/>
                </a:solidFill>
                <a:latin typeface="Times New Roman"/>
              </a:defRPr>
            </a:lvl1pPr>
          </a:lstStyle>
          <a:p>
            <a:pPr indent="0" algn="ctr">
              <a:buNone/>
            </a:pPr>
            <a:r>
              <a:rPr b="0" lang="en-GB" sz="1400" spc="-1" strike="noStrike">
                <a:solidFill>
                  <a:srgbClr val="000000"/>
                </a:solidFill>
                <a:latin typeface="Times New Roman"/>
              </a:rPr>
              <a:t>&lt;footer&gt;</a:t>
            </a:r>
            <a:endParaRPr b="0" lang="en-GB" sz="1400" spc="-1" strike="noStrike">
              <a:solidFill>
                <a:srgbClr val="000000"/>
              </a:solidFill>
              <a:latin typeface="Times New Roman"/>
            </a:endParaRPr>
          </a:p>
        </p:txBody>
      </p:sp>
      <p:sp>
        <p:nvSpPr>
          <p:cNvPr id="9" name="PlaceHolder 5"/>
          <p:cNvSpPr>
            <a:spLocks noGrp="1"/>
          </p:cNvSpPr>
          <p:nvPr>
            <p:ph type="sldNum" idx="6"/>
          </p:nvPr>
        </p:nvSpPr>
        <p:spPr>
          <a:xfrm>
            <a:off x="6553080" y="6356520"/>
            <a:ext cx="2133360" cy="364680"/>
          </a:xfrm>
          <a:prstGeom prst="rect">
            <a:avLst/>
          </a:prstGeom>
          <a:noFill/>
          <a:ln w="0">
            <a:noFill/>
          </a:ln>
        </p:spPr>
        <p:txBody>
          <a:bodyPr lIns="91440" rIns="91440" tIns="45720" bIns="45720" anchor="ctr">
            <a:noAutofit/>
          </a:bodyPr>
          <a:lstStyle>
            <a:lvl1pPr indent="0" algn="r">
              <a:lnSpc>
                <a:spcPct val="100000"/>
              </a:lnSpc>
              <a:buNone/>
              <a:tabLst>
                <a:tab algn="l" pos="0"/>
              </a:tabLst>
              <a:defRPr b="0" lang="en-US" sz="1200" spc="-1" strike="noStrike">
                <a:solidFill>
                  <a:srgbClr val="888888"/>
                </a:solidFill>
                <a:latin typeface="Calibri"/>
                <a:ea typeface="Calibri"/>
              </a:defRPr>
            </a:lvl1pPr>
          </a:lstStyle>
          <a:p>
            <a:pPr indent="0" algn="r">
              <a:lnSpc>
                <a:spcPct val="100000"/>
              </a:lnSpc>
              <a:buNone/>
              <a:tabLst>
                <a:tab algn="l" pos="0"/>
              </a:tabLst>
            </a:pPr>
            <a:fld id="{59259B99-4F37-4E2B-8DA2-22A954AE412B}" type="slidenum">
              <a:rPr b="0" lang="en-US" sz="1200" spc="-1" strike="noStrike">
                <a:solidFill>
                  <a:srgbClr val="888888"/>
                </a:solidFill>
                <a:latin typeface="Calibri"/>
                <a:ea typeface="Calibri"/>
              </a:rPr>
              <a:t>&lt;number&gt;</a:t>
            </a:fld>
            <a:endParaRPr b="0" lang="en-GB" sz="1200" spc="-1" strike="noStrike">
              <a:solidFill>
                <a:srgbClr val="000000"/>
              </a:solidFill>
              <a:latin typeface="Times New Roman"/>
            </a:endParaRPr>
          </a:p>
        </p:txBody>
      </p:sp>
    </p:spTree>
  </p:cSld>
  <p:clrMap bg1="lt1" bg2="lt2" tx1="dk1" tx2="dk2" accent1="accent1" accent2="accent2" accent3="accent3" accent4="accent4" accent5="accent5" accent6="accent6" hlink="hlink" folHlink="folHlink"/>
  <p:sldLayoutIdLst>
    <p:sldLayoutId id="2147483651" r:id="rId2"/>
  </p:sldLayoutIdLst>
</p:sldMaster>
</file>

<file path=ppt/slideMasters/slideMaster3.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chemeClr val="lt1"/>
        </a:solidFill>
      </p:bgPr>
    </p:bg>
    <p:spTree>
      <p:nvGrpSpPr>
        <p:cNvPr id="1" name=""/>
        <p:cNvGrpSpPr/>
        <p:nvPr/>
      </p:nvGrpSpPr>
      <p:grpSpPr>
        <a:xfrm>
          <a:off x="0" y="0"/>
          <a:ext cx="0" cy="0"/>
          <a:chOff x="0" y="0"/>
          <a:chExt cx="0" cy="0"/>
        </a:xfrm>
      </p:grpSpPr>
      <p:sp>
        <p:nvSpPr>
          <p:cNvPr id="10" name="PlaceHolder 1"/>
          <p:cNvSpPr>
            <a:spLocks noGrp="1"/>
          </p:cNvSpPr>
          <p:nvPr>
            <p:ph type="title"/>
          </p:nvPr>
        </p:nvSpPr>
        <p:spPr>
          <a:xfrm rot="5400000">
            <a:off x="4732560" y="2171520"/>
            <a:ext cx="5851080" cy="2057040"/>
          </a:xfrm>
          <a:prstGeom prst="rect">
            <a:avLst/>
          </a:prstGeom>
          <a:noFill/>
          <a:ln w="0">
            <a:noFill/>
          </a:ln>
        </p:spPr>
        <p:txBody>
          <a:bodyPr lIns="91440" rIns="91440" tIns="45720" bIns="45720" anchor="ctr">
            <a:normAutofit/>
          </a:bodyPr>
          <a:p>
            <a:pPr indent="0">
              <a:buNone/>
            </a:pPr>
            <a:r>
              <a:rPr b="0" lang="en-GB" sz="4400" spc="-1" strike="noStrike">
                <a:solidFill>
                  <a:srgbClr val="000000"/>
                </a:solidFill>
                <a:latin typeface="Arial"/>
              </a:rPr>
              <a:t>Click to edit the title text format</a:t>
            </a:r>
            <a:endParaRPr b="0" lang="en-GB" sz="4400" spc="-1" strike="noStrike">
              <a:solidFill>
                <a:srgbClr val="000000"/>
              </a:solidFill>
              <a:latin typeface="Arial"/>
            </a:endParaRPr>
          </a:p>
        </p:txBody>
      </p:sp>
      <p:sp>
        <p:nvSpPr>
          <p:cNvPr id="11" name="PlaceHolder 2"/>
          <p:cNvSpPr>
            <a:spLocks noGrp="1"/>
          </p:cNvSpPr>
          <p:nvPr>
            <p:ph type="body"/>
          </p:nvPr>
        </p:nvSpPr>
        <p:spPr>
          <a:xfrm rot="5400000">
            <a:off x="541800" y="190080"/>
            <a:ext cx="5851080" cy="6019560"/>
          </a:xfrm>
          <a:prstGeom prst="rect">
            <a:avLst/>
          </a:prstGeom>
          <a:noFill/>
          <a:ln w="0">
            <a:noFill/>
          </a:ln>
        </p:spPr>
        <p:txBody>
          <a:bodyPr lIns="91440" rIns="91440" tIns="45720" bIns="45720" anchor="t">
            <a:normAutofit/>
          </a:bodyPr>
          <a:p>
            <a:pPr marL="432000" indent="-324000">
              <a:spcBef>
                <a:spcPts val="1417"/>
              </a:spcBef>
              <a:buClr>
                <a:srgbClr val="000000"/>
              </a:buClr>
              <a:buSzPct val="45000"/>
              <a:buFont typeface="Wingdings" charset="2"/>
              <a:buChar char=""/>
            </a:pPr>
            <a:r>
              <a:rPr b="0" lang="en-GB" sz="3200" spc="-1" strike="noStrike">
                <a:solidFill>
                  <a:srgbClr val="000000"/>
                </a:solidFill>
                <a:latin typeface="Arial"/>
              </a:rPr>
              <a:t>Click to edit the outline text format</a:t>
            </a:r>
            <a:endParaRPr b="0" lang="en-GB" sz="3200" spc="-1" strike="noStrike">
              <a:solidFill>
                <a:srgbClr val="000000"/>
              </a:solidFill>
              <a:latin typeface="Arial"/>
            </a:endParaRPr>
          </a:p>
          <a:p>
            <a:pPr lvl="1" marL="864000" indent="-324000">
              <a:spcBef>
                <a:spcPts val="1134"/>
              </a:spcBef>
              <a:buClr>
                <a:srgbClr val="000000"/>
              </a:buClr>
              <a:buSzPct val="75000"/>
              <a:buFont typeface="Symbol" charset="2"/>
              <a:buChar char=""/>
            </a:pPr>
            <a:r>
              <a:rPr b="0" lang="en-GB" sz="3200" spc="-1" strike="noStrike">
                <a:solidFill>
                  <a:srgbClr val="000000"/>
                </a:solidFill>
                <a:latin typeface="Arial"/>
              </a:rPr>
              <a:t>Second Outline Level</a:t>
            </a:r>
            <a:endParaRPr b="0" lang="en-GB" sz="3200" spc="-1" strike="noStrike">
              <a:solidFill>
                <a:srgbClr val="000000"/>
              </a:solidFill>
              <a:latin typeface="Arial"/>
            </a:endParaRPr>
          </a:p>
          <a:p>
            <a:pPr lvl="2" marL="1296000" indent="-288000">
              <a:spcBef>
                <a:spcPts val="850"/>
              </a:spcBef>
              <a:buClr>
                <a:srgbClr val="000000"/>
              </a:buClr>
              <a:buSzPct val="45000"/>
              <a:buFont typeface="Wingdings" charset="2"/>
              <a:buChar char=""/>
            </a:pPr>
            <a:r>
              <a:rPr b="0" lang="en-GB" sz="3200" spc="-1" strike="noStrike">
                <a:solidFill>
                  <a:srgbClr val="000000"/>
                </a:solidFill>
                <a:latin typeface="Arial"/>
              </a:rPr>
              <a:t>Third Outline Level</a:t>
            </a:r>
            <a:endParaRPr b="0" lang="en-GB" sz="3200" spc="-1" strike="noStrike">
              <a:solidFill>
                <a:srgbClr val="000000"/>
              </a:solidFill>
              <a:latin typeface="Arial"/>
            </a:endParaRPr>
          </a:p>
          <a:p>
            <a:pPr lvl="3" marL="1728000" indent="-216000">
              <a:spcBef>
                <a:spcPts val="567"/>
              </a:spcBef>
              <a:buClr>
                <a:srgbClr val="000000"/>
              </a:buClr>
              <a:buSzPct val="75000"/>
              <a:buFont typeface="Symbol" charset="2"/>
              <a:buChar char=""/>
            </a:pPr>
            <a:r>
              <a:rPr b="0" lang="en-GB" sz="3200" spc="-1" strike="noStrike">
                <a:solidFill>
                  <a:srgbClr val="000000"/>
                </a:solidFill>
                <a:latin typeface="Arial"/>
              </a:rPr>
              <a:t>Fourth Outline Level</a:t>
            </a:r>
            <a:endParaRPr b="0" lang="en-GB" sz="3200" spc="-1" strike="noStrike">
              <a:solidFill>
                <a:srgbClr val="000000"/>
              </a:solidFill>
              <a:latin typeface="Arial"/>
            </a:endParaRPr>
          </a:p>
          <a:p>
            <a:pPr lvl="4" marL="2160000" indent="-216000">
              <a:spcBef>
                <a:spcPts val="283"/>
              </a:spcBef>
              <a:buClr>
                <a:srgbClr val="000000"/>
              </a:buClr>
              <a:buSzPct val="45000"/>
              <a:buFont typeface="Wingdings" charset="2"/>
              <a:buChar char=""/>
            </a:pPr>
            <a:r>
              <a:rPr b="0" lang="en-GB" sz="3200" spc="-1" strike="noStrike">
                <a:solidFill>
                  <a:srgbClr val="000000"/>
                </a:solidFill>
                <a:latin typeface="Arial"/>
              </a:rPr>
              <a:t>Fifth Outline Level</a:t>
            </a:r>
            <a:endParaRPr b="0" lang="en-GB" sz="3200" spc="-1" strike="noStrike">
              <a:solidFill>
                <a:srgbClr val="000000"/>
              </a:solidFill>
              <a:latin typeface="Arial"/>
            </a:endParaRPr>
          </a:p>
          <a:p>
            <a:pPr lvl="5" marL="2592000" indent="-216000">
              <a:spcBef>
                <a:spcPts val="283"/>
              </a:spcBef>
              <a:buClr>
                <a:srgbClr val="000000"/>
              </a:buClr>
              <a:buSzPct val="45000"/>
              <a:buFont typeface="Wingdings" charset="2"/>
              <a:buChar char=""/>
            </a:pPr>
            <a:r>
              <a:rPr b="0" lang="en-GB" sz="3200" spc="-1" strike="noStrike">
                <a:solidFill>
                  <a:srgbClr val="000000"/>
                </a:solidFill>
                <a:latin typeface="Arial"/>
              </a:rPr>
              <a:t>Sixth Outline Level</a:t>
            </a:r>
            <a:endParaRPr b="0" lang="en-GB" sz="3200" spc="-1" strike="noStrike">
              <a:solidFill>
                <a:srgbClr val="000000"/>
              </a:solidFill>
              <a:latin typeface="Arial"/>
            </a:endParaRPr>
          </a:p>
          <a:p>
            <a:pPr lvl="6" marL="3024000" indent="-216000">
              <a:spcBef>
                <a:spcPts val="283"/>
              </a:spcBef>
              <a:buClr>
                <a:srgbClr val="000000"/>
              </a:buClr>
              <a:buSzPct val="45000"/>
              <a:buFont typeface="Wingdings" charset="2"/>
              <a:buChar char=""/>
            </a:pPr>
            <a:r>
              <a:rPr b="0" lang="en-GB" sz="3200" spc="-1" strike="noStrike">
                <a:solidFill>
                  <a:srgbClr val="000000"/>
                </a:solidFill>
                <a:latin typeface="Arial"/>
              </a:rPr>
              <a:t>Seventh Outline Level</a:t>
            </a:r>
            <a:endParaRPr b="0" lang="en-GB" sz="3200" spc="-1" strike="noStrike">
              <a:solidFill>
                <a:srgbClr val="000000"/>
              </a:solidFill>
              <a:latin typeface="Arial"/>
            </a:endParaRPr>
          </a:p>
        </p:txBody>
      </p:sp>
      <p:sp>
        <p:nvSpPr>
          <p:cNvPr id="12" name="PlaceHolder 3"/>
          <p:cNvSpPr>
            <a:spLocks noGrp="1"/>
          </p:cNvSpPr>
          <p:nvPr>
            <p:ph type="dt" idx="7"/>
          </p:nvPr>
        </p:nvSpPr>
        <p:spPr>
          <a:xfrm>
            <a:off x="457200" y="6356520"/>
            <a:ext cx="2133360" cy="364680"/>
          </a:xfrm>
          <a:prstGeom prst="rect">
            <a:avLst/>
          </a:prstGeom>
          <a:noFill/>
          <a:ln w="0">
            <a:noFill/>
          </a:ln>
        </p:spPr>
        <p:txBody>
          <a:bodyPr lIns="91440" rIns="91440" tIns="45720" bIns="45720" anchor="ctr">
            <a:noAutofit/>
          </a:bodyPr>
          <a:lstStyle>
            <a:lvl1pPr indent="0">
              <a:buNone/>
              <a:defRPr b="0" lang="en-GB" sz="1400" spc="-1" strike="noStrike">
                <a:solidFill>
                  <a:srgbClr val="000000"/>
                </a:solidFill>
                <a:latin typeface="Times New Roman"/>
              </a:defRPr>
            </a:lvl1pPr>
          </a:lstStyle>
          <a:p>
            <a:pPr indent="0">
              <a:buNone/>
            </a:pPr>
            <a:r>
              <a:rPr b="0" lang="en-GB" sz="1400" spc="-1" strike="noStrike">
                <a:solidFill>
                  <a:srgbClr val="000000"/>
                </a:solidFill>
                <a:latin typeface="Times New Roman"/>
              </a:rPr>
              <a:t>&lt;date/time&gt;</a:t>
            </a:r>
            <a:endParaRPr b="0" lang="en-GB" sz="1400" spc="-1" strike="noStrike">
              <a:solidFill>
                <a:srgbClr val="000000"/>
              </a:solidFill>
              <a:latin typeface="Times New Roman"/>
            </a:endParaRPr>
          </a:p>
        </p:txBody>
      </p:sp>
      <p:sp>
        <p:nvSpPr>
          <p:cNvPr id="13" name="PlaceHolder 4"/>
          <p:cNvSpPr>
            <a:spLocks noGrp="1"/>
          </p:cNvSpPr>
          <p:nvPr>
            <p:ph type="ftr" idx="8"/>
          </p:nvPr>
        </p:nvSpPr>
        <p:spPr>
          <a:xfrm>
            <a:off x="3124080" y="6356520"/>
            <a:ext cx="2895120" cy="364680"/>
          </a:xfrm>
          <a:prstGeom prst="rect">
            <a:avLst/>
          </a:prstGeom>
          <a:noFill/>
          <a:ln w="0">
            <a:noFill/>
          </a:ln>
        </p:spPr>
        <p:txBody>
          <a:bodyPr lIns="91440" rIns="91440" tIns="45720" bIns="45720" anchor="ctr">
            <a:noAutofit/>
          </a:bodyPr>
          <a:lstStyle>
            <a:lvl1pPr indent="0" algn="ctr">
              <a:buNone/>
              <a:defRPr b="0" lang="en-GB" sz="1400" spc="-1" strike="noStrike">
                <a:solidFill>
                  <a:srgbClr val="000000"/>
                </a:solidFill>
                <a:latin typeface="Times New Roman"/>
              </a:defRPr>
            </a:lvl1pPr>
          </a:lstStyle>
          <a:p>
            <a:pPr indent="0" algn="ctr">
              <a:buNone/>
            </a:pPr>
            <a:r>
              <a:rPr b="0" lang="en-GB" sz="1400" spc="-1" strike="noStrike">
                <a:solidFill>
                  <a:srgbClr val="000000"/>
                </a:solidFill>
                <a:latin typeface="Times New Roman"/>
              </a:rPr>
              <a:t>&lt;footer&gt;</a:t>
            </a:r>
            <a:endParaRPr b="0" lang="en-GB" sz="1400" spc="-1" strike="noStrike">
              <a:solidFill>
                <a:srgbClr val="000000"/>
              </a:solidFill>
              <a:latin typeface="Times New Roman"/>
            </a:endParaRPr>
          </a:p>
        </p:txBody>
      </p:sp>
      <p:sp>
        <p:nvSpPr>
          <p:cNvPr id="14" name="PlaceHolder 5"/>
          <p:cNvSpPr>
            <a:spLocks noGrp="1"/>
          </p:cNvSpPr>
          <p:nvPr>
            <p:ph type="sldNum" idx="9"/>
          </p:nvPr>
        </p:nvSpPr>
        <p:spPr>
          <a:xfrm>
            <a:off x="6553080" y="6356520"/>
            <a:ext cx="2133360" cy="364680"/>
          </a:xfrm>
          <a:prstGeom prst="rect">
            <a:avLst/>
          </a:prstGeom>
          <a:noFill/>
          <a:ln w="0">
            <a:noFill/>
          </a:ln>
        </p:spPr>
        <p:txBody>
          <a:bodyPr lIns="91440" rIns="91440" tIns="45720" bIns="45720" anchor="ctr">
            <a:noAutofit/>
          </a:bodyPr>
          <a:lstStyle>
            <a:lvl1pPr indent="0" algn="r">
              <a:lnSpc>
                <a:spcPct val="100000"/>
              </a:lnSpc>
              <a:buNone/>
              <a:tabLst>
                <a:tab algn="l" pos="0"/>
              </a:tabLst>
              <a:defRPr b="0" lang="en-US" sz="1200" spc="-1" strike="noStrike">
                <a:solidFill>
                  <a:srgbClr val="888888"/>
                </a:solidFill>
                <a:latin typeface="Calibri"/>
                <a:ea typeface="Calibri"/>
              </a:defRPr>
            </a:lvl1pPr>
          </a:lstStyle>
          <a:p>
            <a:pPr indent="0" algn="r">
              <a:lnSpc>
                <a:spcPct val="100000"/>
              </a:lnSpc>
              <a:buNone/>
              <a:tabLst>
                <a:tab algn="l" pos="0"/>
              </a:tabLst>
            </a:pPr>
            <a:fld id="{0F034634-07A1-4C54-831B-9F868F5232E0}" type="slidenum">
              <a:rPr b="0" lang="en-US" sz="1200" spc="-1" strike="noStrike">
                <a:solidFill>
                  <a:srgbClr val="888888"/>
                </a:solidFill>
                <a:latin typeface="Calibri"/>
                <a:ea typeface="Calibri"/>
              </a:rPr>
              <a:t>&lt;number&gt;</a:t>
            </a:fld>
            <a:endParaRPr b="0" lang="en-GB" sz="1200" spc="-1" strike="noStrike">
              <a:solidFill>
                <a:srgbClr val="000000"/>
              </a:solidFill>
              <a:latin typeface="Times New Roman"/>
            </a:endParaRPr>
          </a:p>
        </p:txBody>
      </p:sp>
    </p:spTree>
  </p:cSld>
  <p:clrMap bg1="lt1" bg2="lt2" tx1="dk1" tx2="dk2" accent1="accent1" accent2="accent2" accent3="accent3" accent4="accent4" accent5="accent5" accent6="accent6" hlink="hlink" folHlink="folHlink"/>
  <p:sldLayoutIdLst>
    <p:sldLayoutId id="2147483653" r:id="rId2"/>
  </p:sldLayoutIdLst>
</p:sldMaster>
</file>

<file path=ppt/slideMasters/slideMaster4.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chemeClr val="lt1"/>
        </a:solidFill>
      </p:bgPr>
    </p:bg>
    <p:spTree>
      <p:nvGrpSpPr>
        <p:cNvPr id="1" name=""/>
        <p:cNvGrpSpPr/>
        <p:nvPr/>
      </p:nvGrpSpPr>
      <p:grpSpPr>
        <a:xfrm>
          <a:off x="0" y="0"/>
          <a:ext cx="0" cy="0"/>
          <a:chOff x="0" y="0"/>
          <a:chExt cx="0" cy="0"/>
        </a:xfrm>
      </p:grpSpPr>
      <p:sp>
        <p:nvSpPr>
          <p:cNvPr id="15" name="PlaceHolder 1"/>
          <p:cNvSpPr>
            <a:spLocks noGrp="1"/>
          </p:cNvSpPr>
          <p:nvPr>
            <p:ph type="title"/>
          </p:nvPr>
        </p:nvSpPr>
        <p:spPr>
          <a:xfrm>
            <a:off x="685800" y="2130480"/>
            <a:ext cx="7772040" cy="1469520"/>
          </a:xfrm>
          <a:prstGeom prst="rect">
            <a:avLst/>
          </a:prstGeom>
          <a:noFill/>
          <a:ln w="0">
            <a:noFill/>
          </a:ln>
        </p:spPr>
        <p:txBody>
          <a:bodyPr lIns="91440" rIns="91440" tIns="45720" bIns="45720" anchor="ctr">
            <a:normAutofit/>
          </a:bodyPr>
          <a:p>
            <a:pPr indent="0">
              <a:buNone/>
            </a:pPr>
            <a:r>
              <a:rPr b="0" lang="en-GB" sz="4400" spc="-1" strike="noStrike">
                <a:solidFill>
                  <a:srgbClr val="000000"/>
                </a:solidFill>
                <a:latin typeface="Arial"/>
              </a:rPr>
              <a:t>Click to edit the title text format</a:t>
            </a:r>
            <a:endParaRPr b="0" lang="en-GB" sz="4400" spc="-1" strike="noStrike">
              <a:solidFill>
                <a:srgbClr val="000000"/>
              </a:solidFill>
              <a:latin typeface="Arial"/>
            </a:endParaRPr>
          </a:p>
        </p:txBody>
      </p:sp>
      <p:sp>
        <p:nvSpPr>
          <p:cNvPr id="16" name="PlaceHolder 2"/>
          <p:cNvSpPr>
            <a:spLocks noGrp="1"/>
          </p:cNvSpPr>
          <p:nvPr>
            <p:ph type="dt" idx="10"/>
          </p:nvPr>
        </p:nvSpPr>
        <p:spPr>
          <a:xfrm>
            <a:off x="457200" y="6356520"/>
            <a:ext cx="2133360" cy="364680"/>
          </a:xfrm>
          <a:prstGeom prst="rect">
            <a:avLst/>
          </a:prstGeom>
          <a:noFill/>
          <a:ln w="0">
            <a:noFill/>
          </a:ln>
        </p:spPr>
        <p:txBody>
          <a:bodyPr lIns="91440" rIns="91440" tIns="45720" bIns="45720" anchor="ctr">
            <a:noAutofit/>
          </a:bodyPr>
          <a:lstStyle>
            <a:lvl1pPr indent="0">
              <a:buNone/>
              <a:defRPr b="0" lang="en-GB" sz="1400" spc="-1" strike="noStrike">
                <a:solidFill>
                  <a:srgbClr val="000000"/>
                </a:solidFill>
                <a:latin typeface="Times New Roman"/>
              </a:defRPr>
            </a:lvl1pPr>
          </a:lstStyle>
          <a:p>
            <a:pPr indent="0">
              <a:buNone/>
            </a:pPr>
            <a:r>
              <a:rPr b="0" lang="en-GB" sz="1400" spc="-1" strike="noStrike">
                <a:solidFill>
                  <a:srgbClr val="000000"/>
                </a:solidFill>
                <a:latin typeface="Times New Roman"/>
              </a:rPr>
              <a:t>&lt;date/time&gt;</a:t>
            </a:r>
            <a:endParaRPr b="0" lang="en-GB" sz="1400" spc="-1" strike="noStrike">
              <a:solidFill>
                <a:srgbClr val="000000"/>
              </a:solidFill>
              <a:latin typeface="Times New Roman"/>
            </a:endParaRPr>
          </a:p>
        </p:txBody>
      </p:sp>
      <p:sp>
        <p:nvSpPr>
          <p:cNvPr id="17" name="PlaceHolder 3"/>
          <p:cNvSpPr>
            <a:spLocks noGrp="1"/>
          </p:cNvSpPr>
          <p:nvPr>
            <p:ph type="ftr" idx="11"/>
          </p:nvPr>
        </p:nvSpPr>
        <p:spPr>
          <a:xfrm>
            <a:off x="3124080" y="6356520"/>
            <a:ext cx="2895120" cy="364680"/>
          </a:xfrm>
          <a:prstGeom prst="rect">
            <a:avLst/>
          </a:prstGeom>
          <a:noFill/>
          <a:ln w="0">
            <a:noFill/>
          </a:ln>
        </p:spPr>
        <p:txBody>
          <a:bodyPr lIns="91440" rIns="91440" tIns="45720" bIns="45720" anchor="ctr">
            <a:noAutofit/>
          </a:bodyPr>
          <a:lstStyle>
            <a:lvl1pPr indent="0" algn="ctr">
              <a:buNone/>
              <a:defRPr b="0" lang="en-GB" sz="1400" spc="-1" strike="noStrike">
                <a:solidFill>
                  <a:srgbClr val="000000"/>
                </a:solidFill>
                <a:latin typeface="Times New Roman"/>
              </a:defRPr>
            </a:lvl1pPr>
          </a:lstStyle>
          <a:p>
            <a:pPr indent="0" algn="ctr">
              <a:buNone/>
            </a:pPr>
            <a:r>
              <a:rPr b="0" lang="en-GB" sz="1400" spc="-1" strike="noStrike">
                <a:solidFill>
                  <a:srgbClr val="000000"/>
                </a:solidFill>
                <a:latin typeface="Times New Roman"/>
              </a:rPr>
              <a:t>&lt;footer&gt;</a:t>
            </a:r>
            <a:endParaRPr b="0" lang="en-GB" sz="1400" spc="-1" strike="noStrike">
              <a:solidFill>
                <a:srgbClr val="000000"/>
              </a:solidFill>
              <a:latin typeface="Times New Roman"/>
            </a:endParaRPr>
          </a:p>
        </p:txBody>
      </p:sp>
      <p:sp>
        <p:nvSpPr>
          <p:cNvPr id="18" name="PlaceHolder 4"/>
          <p:cNvSpPr>
            <a:spLocks noGrp="1"/>
          </p:cNvSpPr>
          <p:nvPr>
            <p:ph type="sldNum" idx="12"/>
          </p:nvPr>
        </p:nvSpPr>
        <p:spPr>
          <a:xfrm>
            <a:off x="6553080" y="6356520"/>
            <a:ext cx="2133360" cy="364680"/>
          </a:xfrm>
          <a:prstGeom prst="rect">
            <a:avLst/>
          </a:prstGeom>
          <a:noFill/>
          <a:ln w="0">
            <a:noFill/>
          </a:ln>
        </p:spPr>
        <p:txBody>
          <a:bodyPr lIns="91440" rIns="91440" tIns="45720" bIns="45720" anchor="ctr">
            <a:noAutofit/>
          </a:bodyPr>
          <a:lstStyle>
            <a:lvl1pPr indent="0" algn="r">
              <a:lnSpc>
                <a:spcPct val="100000"/>
              </a:lnSpc>
              <a:buNone/>
              <a:tabLst>
                <a:tab algn="l" pos="0"/>
              </a:tabLst>
              <a:defRPr b="0" lang="en-US" sz="1200" spc="-1" strike="noStrike">
                <a:solidFill>
                  <a:srgbClr val="888888"/>
                </a:solidFill>
                <a:latin typeface="Calibri"/>
                <a:ea typeface="Calibri"/>
              </a:defRPr>
            </a:lvl1pPr>
          </a:lstStyle>
          <a:p>
            <a:pPr indent="0" algn="r">
              <a:lnSpc>
                <a:spcPct val="100000"/>
              </a:lnSpc>
              <a:buNone/>
              <a:tabLst>
                <a:tab algn="l" pos="0"/>
              </a:tabLst>
            </a:pPr>
            <a:fld id="{E9275395-58DE-4A72-887F-BD5DB30D20F5}" type="slidenum">
              <a:rPr b="0" lang="en-US" sz="1200" spc="-1" strike="noStrike">
                <a:solidFill>
                  <a:srgbClr val="888888"/>
                </a:solidFill>
                <a:latin typeface="Calibri"/>
                <a:ea typeface="Calibri"/>
              </a:rPr>
              <a:t>&lt;number&gt;</a:t>
            </a:fld>
            <a:endParaRPr b="0" lang="en-GB" sz="1200" spc="-1" strike="noStrike">
              <a:solidFill>
                <a:srgbClr val="000000"/>
              </a:solidFill>
              <a:latin typeface="Times New Roman"/>
            </a:endParaRPr>
          </a:p>
        </p:txBody>
      </p:sp>
    </p:spTree>
  </p:cSld>
  <p:clrMap bg1="lt1" bg2="lt2" tx1="dk1" tx2="dk2" accent1="accent1" accent2="accent2" accent3="accent3" accent4="accent4" accent5="accent5" accent6="accent6" hlink="hlink" folHlink="folHlink"/>
  <p:sldLayoutIdLst>
    <p:sldLayoutId id="2147483655" r:id="rId2"/>
  </p:sldLayoutIdLst>
</p:sldMaster>
</file>

<file path=ppt/slideMasters/slideMaster5.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chemeClr val="lt1"/>
        </a:solidFill>
      </p:bgPr>
    </p:bg>
    <p:spTree>
      <p:nvGrpSpPr>
        <p:cNvPr id="1" name=""/>
        <p:cNvGrpSpPr/>
        <p:nvPr/>
      </p:nvGrpSpPr>
      <p:grpSpPr>
        <a:xfrm>
          <a:off x="0" y="0"/>
          <a:ext cx="0" cy="0"/>
          <a:chOff x="0" y="0"/>
          <a:chExt cx="0" cy="0"/>
        </a:xfrm>
      </p:grpSpPr>
      <p:sp>
        <p:nvSpPr>
          <p:cNvPr id="21" name="PlaceHolder 1"/>
          <p:cNvSpPr>
            <a:spLocks noGrp="1"/>
          </p:cNvSpPr>
          <p:nvPr>
            <p:ph type="title"/>
          </p:nvPr>
        </p:nvSpPr>
        <p:spPr>
          <a:xfrm>
            <a:off x="457200" y="274680"/>
            <a:ext cx="8229240" cy="1142640"/>
          </a:xfrm>
          <a:prstGeom prst="rect">
            <a:avLst/>
          </a:prstGeom>
          <a:noFill/>
          <a:ln w="0">
            <a:noFill/>
          </a:ln>
        </p:spPr>
        <p:txBody>
          <a:bodyPr lIns="91440" rIns="91440" tIns="45720" bIns="45720" anchor="ctr">
            <a:normAutofit/>
          </a:bodyPr>
          <a:p>
            <a:pPr indent="0">
              <a:buNone/>
            </a:pPr>
            <a:r>
              <a:rPr b="0" lang="en-GB" sz="4400" spc="-1" strike="noStrike">
                <a:solidFill>
                  <a:srgbClr val="000000"/>
                </a:solidFill>
                <a:latin typeface="Arial"/>
              </a:rPr>
              <a:t>Click to edit the title text format</a:t>
            </a:r>
            <a:endParaRPr b="0" lang="en-GB" sz="4400" spc="-1" strike="noStrike">
              <a:solidFill>
                <a:srgbClr val="000000"/>
              </a:solidFill>
              <a:latin typeface="Arial"/>
            </a:endParaRPr>
          </a:p>
        </p:txBody>
      </p:sp>
      <p:sp>
        <p:nvSpPr>
          <p:cNvPr id="22" name="PlaceHolder 2"/>
          <p:cNvSpPr>
            <a:spLocks noGrp="1"/>
          </p:cNvSpPr>
          <p:nvPr>
            <p:ph type="body"/>
          </p:nvPr>
        </p:nvSpPr>
        <p:spPr>
          <a:xfrm>
            <a:off x="457200" y="1600200"/>
            <a:ext cx="8229240" cy="4525560"/>
          </a:xfrm>
          <a:prstGeom prst="rect">
            <a:avLst/>
          </a:prstGeom>
          <a:noFill/>
          <a:ln w="0">
            <a:noFill/>
          </a:ln>
        </p:spPr>
        <p:txBody>
          <a:bodyPr lIns="91440" rIns="91440" tIns="45720" bIns="45720" anchor="t">
            <a:normAutofit/>
          </a:bodyPr>
          <a:p>
            <a:pPr marL="432000" indent="-324000">
              <a:spcBef>
                <a:spcPts val="1417"/>
              </a:spcBef>
              <a:buClr>
                <a:srgbClr val="000000"/>
              </a:buClr>
              <a:buSzPct val="45000"/>
              <a:buFont typeface="Wingdings" charset="2"/>
              <a:buChar char=""/>
            </a:pPr>
            <a:r>
              <a:rPr b="0" lang="en-GB" sz="3200" spc="-1" strike="noStrike">
                <a:solidFill>
                  <a:srgbClr val="000000"/>
                </a:solidFill>
                <a:latin typeface="Arial"/>
              </a:rPr>
              <a:t>Click to edit the outline text format</a:t>
            </a:r>
            <a:endParaRPr b="0" lang="en-GB" sz="3200" spc="-1" strike="noStrike">
              <a:solidFill>
                <a:srgbClr val="000000"/>
              </a:solidFill>
              <a:latin typeface="Arial"/>
            </a:endParaRPr>
          </a:p>
          <a:p>
            <a:pPr lvl="1" marL="864000" indent="-324000">
              <a:spcBef>
                <a:spcPts val="1134"/>
              </a:spcBef>
              <a:buClr>
                <a:srgbClr val="000000"/>
              </a:buClr>
              <a:buSzPct val="75000"/>
              <a:buFont typeface="Symbol" charset="2"/>
              <a:buChar char=""/>
            </a:pPr>
            <a:r>
              <a:rPr b="0" lang="en-GB" sz="3200" spc="-1" strike="noStrike">
                <a:solidFill>
                  <a:srgbClr val="000000"/>
                </a:solidFill>
                <a:latin typeface="Arial"/>
              </a:rPr>
              <a:t>Second Outline Level</a:t>
            </a:r>
            <a:endParaRPr b="0" lang="en-GB" sz="3200" spc="-1" strike="noStrike">
              <a:solidFill>
                <a:srgbClr val="000000"/>
              </a:solidFill>
              <a:latin typeface="Arial"/>
            </a:endParaRPr>
          </a:p>
          <a:p>
            <a:pPr lvl="2" marL="1296000" indent="-288000">
              <a:spcBef>
                <a:spcPts val="850"/>
              </a:spcBef>
              <a:buClr>
                <a:srgbClr val="000000"/>
              </a:buClr>
              <a:buSzPct val="45000"/>
              <a:buFont typeface="Wingdings" charset="2"/>
              <a:buChar char=""/>
            </a:pPr>
            <a:r>
              <a:rPr b="0" lang="en-GB" sz="3200" spc="-1" strike="noStrike">
                <a:solidFill>
                  <a:srgbClr val="000000"/>
                </a:solidFill>
                <a:latin typeface="Arial"/>
              </a:rPr>
              <a:t>Third Outline Level</a:t>
            </a:r>
            <a:endParaRPr b="0" lang="en-GB" sz="3200" spc="-1" strike="noStrike">
              <a:solidFill>
                <a:srgbClr val="000000"/>
              </a:solidFill>
              <a:latin typeface="Arial"/>
            </a:endParaRPr>
          </a:p>
          <a:p>
            <a:pPr lvl="3" marL="1728000" indent="-216000">
              <a:spcBef>
                <a:spcPts val="567"/>
              </a:spcBef>
              <a:buClr>
                <a:srgbClr val="000000"/>
              </a:buClr>
              <a:buSzPct val="75000"/>
              <a:buFont typeface="Symbol" charset="2"/>
              <a:buChar char=""/>
            </a:pPr>
            <a:r>
              <a:rPr b="0" lang="en-GB" sz="3200" spc="-1" strike="noStrike">
                <a:solidFill>
                  <a:srgbClr val="000000"/>
                </a:solidFill>
                <a:latin typeface="Arial"/>
              </a:rPr>
              <a:t>Fourth Outline Level</a:t>
            </a:r>
            <a:endParaRPr b="0" lang="en-GB" sz="3200" spc="-1" strike="noStrike">
              <a:solidFill>
                <a:srgbClr val="000000"/>
              </a:solidFill>
              <a:latin typeface="Arial"/>
            </a:endParaRPr>
          </a:p>
          <a:p>
            <a:pPr lvl="4" marL="2160000" indent="-216000">
              <a:spcBef>
                <a:spcPts val="283"/>
              </a:spcBef>
              <a:buClr>
                <a:srgbClr val="000000"/>
              </a:buClr>
              <a:buSzPct val="45000"/>
              <a:buFont typeface="Wingdings" charset="2"/>
              <a:buChar char=""/>
            </a:pPr>
            <a:r>
              <a:rPr b="0" lang="en-GB" sz="3200" spc="-1" strike="noStrike">
                <a:solidFill>
                  <a:srgbClr val="000000"/>
                </a:solidFill>
                <a:latin typeface="Arial"/>
              </a:rPr>
              <a:t>Fifth Outline Level</a:t>
            </a:r>
            <a:endParaRPr b="0" lang="en-GB" sz="3200" spc="-1" strike="noStrike">
              <a:solidFill>
                <a:srgbClr val="000000"/>
              </a:solidFill>
              <a:latin typeface="Arial"/>
            </a:endParaRPr>
          </a:p>
          <a:p>
            <a:pPr lvl="5" marL="2592000" indent="-216000">
              <a:spcBef>
                <a:spcPts val="283"/>
              </a:spcBef>
              <a:buClr>
                <a:srgbClr val="000000"/>
              </a:buClr>
              <a:buSzPct val="45000"/>
              <a:buFont typeface="Wingdings" charset="2"/>
              <a:buChar char=""/>
            </a:pPr>
            <a:r>
              <a:rPr b="0" lang="en-GB" sz="3200" spc="-1" strike="noStrike">
                <a:solidFill>
                  <a:srgbClr val="000000"/>
                </a:solidFill>
                <a:latin typeface="Arial"/>
              </a:rPr>
              <a:t>Sixth Outline Level</a:t>
            </a:r>
            <a:endParaRPr b="0" lang="en-GB" sz="3200" spc="-1" strike="noStrike">
              <a:solidFill>
                <a:srgbClr val="000000"/>
              </a:solidFill>
              <a:latin typeface="Arial"/>
            </a:endParaRPr>
          </a:p>
          <a:p>
            <a:pPr lvl="6" marL="3024000" indent="-216000">
              <a:spcBef>
                <a:spcPts val="283"/>
              </a:spcBef>
              <a:buClr>
                <a:srgbClr val="000000"/>
              </a:buClr>
              <a:buSzPct val="45000"/>
              <a:buFont typeface="Wingdings" charset="2"/>
              <a:buChar char=""/>
            </a:pPr>
            <a:r>
              <a:rPr b="0" lang="en-GB" sz="3200" spc="-1" strike="noStrike">
                <a:solidFill>
                  <a:srgbClr val="000000"/>
                </a:solidFill>
                <a:latin typeface="Arial"/>
              </a:rPr>
              <a:t>Seventh Outline Level</a:t>
            </a:r>
            <a:endParaRPr b="0" lang="en-GB" sz="3200" spc="-1" strike="noStrike">
              <a:solidFill>
                <a:srgbClr val="000000"/>
              </a:solidFill>
              <a:latin typeface="Arial"/>
            </a:endParaRPr>
          </a:p>
        </p:txBody>
      </p:sp>
      <p:sp>
        <p:nvSpPr>
          <p:cNvPr id="23" name="PlaceHolder 3"/>
          <p:cNvSpPr>
            <a:spLocks noGrp="1"/>
          </p:cNvSpPr>
          <p:nvPr>
            <p:ph type="dt" idx="13"/>
          </p:nvPr>
        </p:nvSpPr>
        <p:spPr>
          <a:xfrm>
            <a:off x="457200" y="6356520"/>
            <a:ext cx="2133360" cy="364680"/>
          </a:xfrm>
          <a:prstGeom prst="rect">
            <a:avLst/>
          </a:prstGeom>
          <a:noFill/>
          <a:ln w="0">
            <a:noFill/>
          </a:ln>
        </p:spPr>
        <p:txBody>
          <a:bodyPr lIns="91440" rIns="91440" tIns="45720" bIns="45720" anchor="ctr">
            <a:noAutofit/>
          </a:bodyPr>
          <a:lstStyle>
            <a:lvl1pPr indent="0">
              <a:buNone/>
              <a:defRPr b="0" lang="en-GB" sz="1400" spc="-1" strike="noStrike">
                <a:solidFill>
                  <a:srgbClr val="000000"/>
                </a:solidFill>
                <a:latin typeface="Times New Roman"/>
              </a:defRPr>
            </a:lvl1pPr>
          </a:lstStyle>
          <a:p>
            <a:pPr indent="0">
              <a:buNone/>
            </a:pPr>
            <a:r>
              <a:rPr b="0" lang="en-GB" sz="1400" spc="-1" strike="noStrike">
                <a:solidFill>
                  <a:srgbClr val="000000"/>
                </a:solidFill>
                <a:latin typeface="Times New Roman"/>
              </a:rPr>
              <a:t>&lt;date/time&gt;</a:t>
            </a:r>
            <a:endParaRPr b="0" lang="en-GB" sz="1400" spc="-1" strike="noStrike">
              <a:solidFill>
                <a:srgbClr val="000000"/>
              </a:solidFill>
              <a:latin typeface="Times New Roman"/>
            </a:endParaRPr>
          </a:p>
        </p:txBody>
      </p:sp>
      <p:sp>
        <p:nvSpPr>
          <p:cNvPr id="24" name="PlaceHolder 4"/>
          <p:cNvSpPr>
            <a:spLocks noGrp="1"/>
          </p:cNvSpPr>
          <p:nvPr>
            <p:ph type="ftr" idx="14"/>
          </p:nvPr>
        </p:nvSpPr>
        <p:spPr>
          <a:xfrm>
            <a:off x="3124080" y="6356520"/>
            <a:ext cx="2895120" cy="364680"/>
          </a:xfrm>
          <a:prstGeom prst="rect">
            <a:avLst/>
          </a:prstGeom>
          <a:noFill/>
          <a:ln w="0">
            <a:noFill/>
          </a:ln>
        </p:spPr>
        <p:txBody>
          <a:bodyPr lIns="91440" rIns="91440" tIns="45720" bIns="45720" anchor="ctr">
            <a:noAutofit/>
          </a:bodyPr>
          <a:lstStyle>
            <a:lvl1pPr indent="0" algn="ctr">
              <a:buNone/>
              <a:defRPr b="0" lang="en-GB" sz="1400" spc="-1" strike="noStrike">
                <a:solidFill>
                  <a:srgbClr val="000000"/>
                </a:solidFill>
                <a:latin typeface="Times New Roman"/>
              </a:defRPr>
            </a:lvl1pPr>
          </a:lstStyle>
          <a:p>
            <a:pPr indent="0" algn="ctr">
              <a:buNone/>
            </a:pPr>
            <a:r>
              <a:rPr b="0" lang="en-GB" sz="1400" spc="-1" strike="noStrike">
                <a:solidFill>
                  <a:srgbClr val="000000"/>
                </a:solidFill>
                <a:latin typeface="Times New Roman"/>
              </a:rPr>
              <a:t>&lt;footer&gt;</a:t>
            </a:r>
            <a:endParaRPr b="0" lang="en-GB" sz="1400" spc="-1" strike="noStrike">
              <a:solidFill>
                <a:srgbClr val="000000"/>
              </a:solidFill>
              <a:latin typeface="Times New Roman"/>
            </a:endParaRPr>
          </a:p>
        </p:txBody>
      </p:sp>
      <p:sp>
        <p:nvSpPr>
          <p:cNvPr id="25" name="PlaceHolder 5"/>
          <p:cNvSpPr>
            <a:spLocks noGrp="1"/>
          </p:cNvSpPr>
          <p:nvPr>
            <p:ph type="sldNum" idx="15"/>
          </p:nvPr>
        </p:nvSpPr>
        <p:spPr>
          <a:xfrm>
            <a:off x="6553080" y="6356520"/>
            <a:ext cx="2133360" cy="364680"/>
          </a:xfrm>
          <a:prstGeom prst="rect">
            <a:avLst/>
          </a:prstGeom>
          <a:noFill/>
          <a:ln w="0">
            <a:noFill/>
          </a:ln>
        </p:spPr>
        <p:txBody>
          <a:bodyPr lIns="91440" rIns="91440" tIns="45720" bIns="45720" anchor="ctr">
            <a:noAutofit/>
          </a:bodyPr>
          <a:lstStyle>
            <a:lvl1pPr indent="0" algn="r">
              <a:lnSpc>
                <a:spcPct val="100000"/>
              </a:lnSpc>
              <a:buNone/>
              <a:tabLst>
                <a:tab algn="l" pos="0"/>
              </a:tabLst>
              <a:defRPr b="0" lang="en-US" sz="1200" spc="-1" strike="noStrike">
                <a:solidFill>
                  <a:srgbClr val="888888"/>
                </a:solidFill>
                <a:latin typeface="Calibri"/>
                <a:ea typeface="Calibri"/>
              </a:defRPr>
            </a:lvl1pPr>
          </a:lstStyle>
          <a:p>
            <a:pPr indent="0" algn="r">
              <a:lnSpc>
                <a:spcPct val="100000"/>
              </a:lnSpc>
              <a:buNone/>
              <a:tabLst>
                <a:tab algn="l" pos="0"/>
              </a:tabLst>
            </a:pPr>
            <a:fld id="{E74E67E1-A21F-4F3E-A632-56AF091C2740}" type="slidenum">
              <a:rPr b="0" lang="en-US" sz="1200" spc="-1" strike="noStrike">
                <a:solidFill>
                  <a:srgbClr val="888888"/>
                </a:solidFill>
                <a:latin typeface="Calibri"/>
                <a:ea typeface="Calibri"/>
              </a:rPr>
              <a:t>&lt;number&gt;</a:t>
            </a:fld>
            <a:endParaRPr b="0" lang="en-GB" sz="1200" spc="-1" strike="noStrike">
              <a:solidFill>
                <a:srgbClr val="000000"/>
              </a:solidFill>
              <a:latin typeface="Times New Roman"/>
            </a:endParaRPr>
          </a:p>
        </p:txBody>
      </p:sp>
    </p:spTree>
  </p:cSld>
  <p:clrMap bg1="lt1" bg2="lt2" tx1="dk1" tx2="dk2" accent1="accent1" accent2="accent2" accent3="accent3" accent4="accent4" accent5="accent5" accent6="accent6" hlink="hlink" folHlink="folHlink"/>
  <p:sldLayoutIdLst>
    <p:sldLayoutId id="2147483657" r:id="rId2"/>
  </p:sldLayoutIdLst>
</p:sldMaster>
</file>

<file path=ppt/slideMasters/slideMaster6.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chemeClr val="lt1"/>
        </a:solidFill>
      </p:bgPr>
    </p:bg>
    <p:spTree>
      <p:nvGrpSpPr>
        <p:cNvPr id="1" name=""/>
        <p:cNvGrpSpPr/>
        <p:nvPr/>
      </p:nvGrpSpPr>
      <p:grpSpPr>
        <a:xfrm>
          <a:off x="0" y="0"/>
          <a:ext cx="0" cy="0"/>
          <a:chOff x="0" y="0"/>
          <a:chExt cx="0" cy="0"/>
        </a:xfrm>
      </p:grpSpPr>
      <p:sp>
        <p:nvSpPr>
          <p:cNvPr id="28" name="PlaceHolder 1"/>
          <p:cNvSpPr>
            <a:spLocks noGrp="1"/>
          </p:cNvSpPr>
          <p:nvPr>
            <p:ph type="title"/>
          </p:nvPr>
        </p:nvSpPr>
        <p:spPr>
          <a:xfrm>
            <a:off x="722160" y="4406760"/>
            <a:ext cx="7772040" cy="1361880"/>
          </a:xfrm>
          <a:prstGeom prst="rect">
            <a:avLst/>
          </a:prstGeom>
          <a:noFill/>
          <a:ln w="0">
            <a:noFill/>
          </a:ln>
        </p:spPr>
        <p:txBody>
          <a:bodyPr lIns="91440" rIns="91440" tIns="45720" bIns="45720" anchor="t">
            <a:normAutofit/>
          </a:bodyPr>
          <a:p>
            <a:pPr indent="0">
              <a:buNone/>
            </a:pPr>
            <a:r>
              <a:rPr b="0" lang="en-GB" sz="4000" spc="-1" strike="noStrike">
                <a:solidFill>
                  <a:srgbClr val="000000"/>
                </a:solidFill>
                <a:latin typeface="Arial"/>
              </a:rPr>
              <a:t>Click to edit the title text format</a:t>
            </a:r>
            <a:endParaRPr b="0" lang="en-GB" sz="4000" spc="-1" strike="noStrike">
              <a:solidFill>
                <a:srgbClr val="000000"/>
              </a:solidFill>
              <a:latin typeface="Arial"/>
            </a:endParaRPr>
          </a:p>
        </p:txBody>
      </p:sp>
      <p:sp>
        <p:nvSpPr>
          <p:cNvPr id="29" name="PlaceHolder 2"/>
          <p:cNvSpPr>
            <a:spLocks noGrp="1"/>
          </p:cNvSpPr>
          <p:nvPr>
            <p:ph type="body"/>
          </p:nvPr>
        </p:nvSpPr>
        <p:spPr>
          <a:xfrm>
            <a:off x="722160" y="2906640"/>
            <a:ext cx="7772040" cy="1499760"/>
          </a:xfrm>
          <a:prstGeom prst="rect">
            <a:avLst/>
          </a:prstGeom>
          <a:noFill/>
          <a:ln w="0">
            <a:noFill/>
          </a:ln>
        </p:spPr>
        <p:txBody>
          <a:bodyPr lIns="91440" rIns="91440" tIns="45720" bIns="45720" anchor="b">
            <a:normAutofit fontScale="43472"/>
          </a:bodyPr>
          <a:p>
            <a:pPr marL="432000" indent="-324000">
              <a:spcBef>
                <a:spcPts val="1417"/>
              </a:spcBef>
              <a:buClr>
                <a:srgbClr val="000000"/>
              </a:buClr>
              <a:buSzPct val="45000"/>
              <a:buFont typeface="Wingdings" charset="2"/>
              <a:buChar char=""/>
            </a:pPr>
            <a:r>
              <a:rPr b="0" lang="en-GB" sz="2000" spc="-1" strike="noStrike">
                <a:solidFill>
                  <a:srgbClr val="000000"/>
                </a:solidFill>
                <a:latin typeface="Arial"/>
              </a:rPr>
              <a:t>Click to edit the outline text format</a:t>
            </a:r>
            <a:endParaRPr b="0" lang="en-GB" sz="2000" spc="-1" strike="noStrike">
              <a:solidFill>
                <a:srgbClr val="000000"/>
              </a:solidFill>
              <a:latin typeface="Arial"/>
            </a:endParaRPr>
          </a:p>
          <a:p>
            <a:pPr lvl="1" marL="864000" indent="-324000">
              <a:spcBef>
                <a:spcPts val="1134"/>
              </a:spcBef>
              <a:buClr>
                <a:srgbClr val="000000"/>
              </a:buClr>
              <a:buSzPct val="75000"/>
              <a:buFont typeface="Symbol" charset="2"/>
              <a:buChar char=""/>
            </a:pPr>
            <a:r>
              <a:rPr b="0" lang="en-GB" sz="2000" spc="-1" strike="noStrike">
                <a:solidFill>
                  <a:srgbClr val="000000"/>
                </a:solidFill>
                <a:latin typeface="Arial"/>
              </a:rPr>
              <a:t>Second Outline Level</a:t>
            </a:r>
            <a:endParaRPr b="0" lang="en-GB" sz="2000" spc="-1" strike="noStrike">
              <a:solidFill>
                <a:srgbClr val="000000"/>
              </a:solidFill>
              <a:latin typeface="Arial"/>
            </a:endParaRPr>
          </a:p>
          <a:p>
            <a:pPr lvl="2" marL="1296000" indent="-288000">
              <a:spcBef>
                <a:spcPts val="850"/>
              </a:spcBef>
              <a:buClr>
                <a:srgbClr val="000000"/>
              </a:buClr>
              <a:buSzPct val="45000"/>
              <a:buFont typeface="Wingdings" charset="2"/>
              <a:buChar char=""/>
            </a:pPr>
            <a:r>
              <a:rPr b="0" lang="en-GB" sz="2000" spc="-1" strike="noStrike">
                <a:solidFill>
                  <a:srgbClr val="000000"/>
                </a:solidFill>
                <a:latin typeface="Arial"/>
              </a:rPr>
              <a:t>Third Outline Level</a:t>
            </a:r>
            <a:endParaRPr b="0" lang="en-GB" sz="2000" spc="-1" strike="noStrike">
              <a:solidFill>
                <a:srgbClr val="000000"/>
              </a:solidFill>
              <a:latin typeface="Arial"/>
            </a:endParaRPr>
          </a:p>
          <a:p>
            <a:pPr lvl="3" marL="1728000" indent="-216000">
              <a:spcBef>
                <a:spcPts val="567"/>
              </a:spcBef>
              <a:buClr>
                <a:srgbClr val="000000"/>
              </a:buClr>
              <a:buSzPct val="75000"/>
              <a:buFont typeface="Symbol" charset="2"/>
              <a:buChar char=""/>
            </a:pPr>
            <a:r>
              <a:rPr b="0" lang="en-GB" sz="2000" spc="-1" strike="noStrike">
                <a:solidFill>
                  <a:srgbClr val="000000"/>
                </a:solidFill>
                <a:latin typeface="Arial"/>
              </a:rPr>
              <a:t>Fourth Outline Level</a:t>
            </a:r>
            <a:endParaRPr b="0" lang="en-GB" sz="2000" spc="-1" strike="noStrike">
              <a:solidFill>
                <a:srgbClr val="000000"/>
              </a:solidFill>
              <a:latin typeface="Arial"/>
            </a:endParaRPr>
          </a:p>
          <a:p>
            <a:pPr lvl="4" marL="2160000" indent="-216000">
              <a:spcBef>
                <a:spcPts val="283"/>
              </a:spcBef>
              <a:buClr>
                <a:srgbClr val="000000"/>
              </a:buClr>
              <a:buSzPct val="45000"/>
              <a:buFont typeface="Wingdings" charset="2"/>
              <a:buChar char=""/>
            </a:pPr>
            <a:r>
              <a:rPr b="0" lang="en-GB" sz="2000" spc="-1" strike="noStrike">
                <a:solidFill>
                  <a:srgbClr val="000000"/>
                </a:solidFill>
                <a:latin typeface="Arial"/>
              </a:rPr>
              <a:t>Fifth Outline Level</a:t>
            </a:r>
            <a:endParaRPr b="0" lang="en-GB" sz="2000" spc="-1" strike="noStrike">
              <a:solidFill>
                <a:srgbClr val="000000"/>
              </a:solidFill>
              <a:latin typeface="Arial"/>
            </a:endParaRPr>
          </a:p>
          <a:p>
            <a:pPr lvl="5" marL="2592000" indent="-216000">
              <a:spcBef>
                <a:spcPts val="283"/>
              </a:spcBef>
              <a:buClr>
                <a:srgbClr val="000000"/>
              </a:buClr>
              <a:buSzPct val="45000"/>
              <a:buFont typeface="Wingdings" charset="2"/>
              <a:buChar char=""/>
            </a:pPr>
            <a:r>
              <a:rPr b="0" lang="en-GB" sz="2000" spc="-1" strike="noStrike">
                <a:solidFill>
                  <a:srgbClr val="000000"/>
                </a:solidFill>
                <a:latin typeface="Arial"/>
              </a:rPr>
              <a:t>Sixth Outline Level</a:t>
            </a:r>
            <a:endParaRPr b="0" lang="en-GB" sz="2000" spc="-1" strike="noStrike">
              <a:solidFill>
                <a:srgbClr val="000000"/>
              </a:solidFill>
              <a:latin typeface="Arial"/>
            </a:endParaRPr>
          </a:p>
          <a:p>
            <a:pPr lvl="6" marL="3024000" indent="-216000">
              <a:spcBef>
                <a:spcPts val="283"/>
              </a:spcBef>
              <a:buClr>
                <a:srgbClr val="000000"/>
              </a:buClr>
              <a:buSzPct val="45000"/>
              <a:buFont typeface="Wingdings" charset="2"/>
              <a:buChar char=""/>
            </a:pPr>
            <a:r>
              <a:rPr b="0" lang="en-GB" sz="2000" spc="-1" strike="noStrike">
                <a:solidFill>
                  <a:srgbClr val="000000"/>
                </a:solidFill>
                <a:latin typeface="Arial"/>
              </a:rPr>
              <a:t>Seventh Outline Level</a:t>
            </a:r>
            <a:endParaRPr b="0" lang="en-GB" sz="2000" spc="-1" strike="noStrike">
              <a:solidFill>
                <a:srgbClr val="000000"/>
              </a:solidFill>
              <a:latin typeface="Arial"/>
            </a:endParaRPr>
          </a:p>
        </p:txBody>
      </p:sp>
      <p:sp>
        <p:nvSpPr>
          <p:cNvPr id="30" name="PlaceHolder 3"/>
          <p:cNvSpPr>
            <a:spLocks noGrp="1"/>
          </p:cNvSpPr>
          <p:nvPr>
            <p:ph type="dt" idx="16"/>
          </p:nvPr>
        </p:nvSpPr>
        <p:spPr>
          <a:xfrm>
            <a:off x="457200" y="6356520"/>
            <a:ext cx="2133360" cy="364680"/>
          </a:xfrm>
          <a:prstGeom prst="rect">
            <a:avLst/>
          </a:prstGeom>
          <a:noFill/>
          <a:ln w="0">
            <a:noFill/>
          </a:ln>
        </p:spPr>
        <p:txBody>
          <a:bodyPr lIns="91440" rIns="91440" tIns="45720" bIns="45720" anchor="ctr">
            <a:noAutofit/>
          </a:bodyPr>
          <a:lstStyle>
            <a:lvl1pPr indent="0">
              <a:buNone/>
              <a:defRPr b="0" lang="en-GB" sz="1400" spc="-1" strike="noStrike">
                <a:solidFill>
                  <a:srgbClr val="000000"/>
                </a:solidFill>
                <a:latin typeface="Times New Roman"/>
              </a:defRPr>
            </a:lvl1pPr>
          </a:lstStyle>
          <a:p>
            <a:pPr indent="0">
              <a:buNone/>
            </a:pPr>
            <a:r>
              <a:rPr b="0" lang="en-GB" sz="1400" spc="-1" strike="noStrike">
                <a:solidFill>
                  <a:srgbClr val="000000"/>
                </a:solidFill>
                <a:latin typeface="Times New Roman"/>
              </a:rPr>
              <a:t>&lt;date/time&gt;</a:t>
            </a:r>
            <a:endParaRPr b="0" lang="en-GB" sz="1400" spc="-1" strike="noStrike">
              <a:solidFill>
                <a:srgbClr val="000000"/>
              </a:solidFill>
              <a:latin typeface="Times New Roman"/>
            </a:endParaRPr>
          </a:p>
        </p:txBody>
      </p:sp>
      <p:sp>
        <p:nvSpPr>
          <p:cNvPr id="31" name="PlaceHolder 4"/>
          <p:cNvSpPr>
            <a:spLocks noGrp="1"/>
          </p:cNvSpPr>
          <p:nvPr>
            <p:ph type="ftr" idx="17"/>
          </p:nvPr>
        </p:nvSpPr>
        <p:spPr>
          <a:xfrm>
            <a:off x="3124080" y="6356520"/>
            <a:ext cx="2895120" cy="364680"/>
          </a:xfrm>
          <a:prstGeom prst="rect">
            <a:avLst/>
          </a:prstGeom>
          <a:noFill/>
          <a:ln w="0">
            <a:noFill/>
          </a:ln>
        </p:spPr>
        <p:txBody>
          <a:bodyPr lIns="91440" rIns="91440" tIns="45720" bIns="45720" anchor="ctr">
            <a:noAutofit/>
          </a:bodyPr>
          <a:lstStyle>
            <a:lvl1pPr indent="0" algn="ctr">
              <a:buNone/>
              <a:defRPr b="0" lang="en-GB" sz="1400" spc="-1" strike="noStrike">
                <a:solidFill>
                  <a:srgbClr val="000000"/>
                </a:solidFill>
                <a:latin typeface="Times New Roman"/>
              </a:defRPr>
            </a:lvl1pPr>
          </a:lstStyle>
          <a:p>
            <a:pPr indent="0" algn="ctr">
              <a:buNone/>
            </a:pPr>
            <a:r>
              <a:rPr b="0" lang="en-GB" sz="1400" spc="-1" strike="noStrike">
                <a:solidFill>
                  <a:srgbClr val="000000"/>
                </a:solidFill>
                <a:latin typeface="Times New Roman"/>
              </a:rPr>
              <a:t>&lt;footer&gt;</a:t>
            </a:r>
            <a:endParaRPr b="0" lang="en-GB" sz="1400" spc="-1" strike="noStrike">
              <a:solidFill>
                <a:srgbClr val="000000"/>
              </a:solidFill>
              <a:latin typeface="Times New Roman"/>
            </a:endParaRPr>
          </a:p>
        </p:txBody>
      </p:sp>
      <p:sp>
        <p:nvSpPr>
          <p:cNvPr id="32" name="PlaceHolder 5"/>
          <p:cNvSpPr>
            <a:spLocks noGrp="1"/>
          </p:cNvSpPr>
          <p:nvPr>
            <p:ph type="sldNum" idx="18"/>
          </p:nvPr>
        </p:nvSpPr>
        <p:spPr>
          <a:xfrm>
            <a:off x="6553080" y="6356520"/>
            <a:ext cx="2133360" cy="364680"/>
          </a:xfrm>
          <a:prstGeom prst="rect">
            <a:avLst/>
          </a:prstGeom>
          <a:noFill/>
          <a:ln w="0">
            <a:noFill/>
          </a:ln>
        </p:spPr>
        <p:txBody>
          <a:bodyPr lIns="91440" rIns="91440" tIns="45720" bIns="45720" anchor="ctr">
            <a:noAutofit/>
          </a:bodyPr>
          <a:lstStyle>
            <a:lvl1pPr indent="0" algn="r">
              <a:lnSpc>
                <a:spcPct val="100000"/>
              </a:lnSpc>
              <a:buNone/>
              <a:tabLst>
                <a:tab algn="l" pos="0"/>
              </a:tabLst>
              <a:defRPr b="0" lang="en-US" sz="1200" spc="-1" strike="noStrike">
                <a:solidFill>
                  <a:srgbClr val="888888"/>
                </a:solidFill>
                <a:latin typeface="Calibri"/>
                <a:ea typeface="Calibri"/>
              </a:defRPr>
            </a:lvl1pPr>
          </a:lstStyle>
          <a:p>
            <a:pPr indent="0" algn="r">
              <a:lnSpc>
                <a:spcPct val="100000"/>
              </a:lnSpc>
              <a:buNone/>
              <a:tabLst>
                <a:tab algn="l" pos="0"/>
              </a:tabLst>
            </a:pPr>
            <a:fld id="{EB47B8B1-8874-4709-8DB6-A4C9E6D03320}" type="slidenum">
              <a:rPr b="0" lang="en-US" sz="1200" spc="-1" strike="noStrike">
                <a:solidFill>
                  <a:srgbClr val="888888"/>
                </a:solidFill>
                <a:latin typeface="Calibri"/>
                <a:ea typeface="Calibri"/>
              </a:rPr>
              <a:t>&lt;number&gt;</a:t>
            </a:fld>
            <a:endParaRPr b="0" lang="en-GB" sz="1200" spc="-1" strike="noStrike">
              <a:solidFill>
                <a:srgbClr val="000000"/>
              </a:solidFill>
              <a:latin typeface="Times New Roman"/>
            </a:endParaRPr>
          </a:p>
        </p:txBody>
      </p:sp>
    </p:spTree>
  </p:cSld>
  <p:clrMap bg1="lt1" bg2="lt2" tx1="dk1" tx2="dk2" accent1="accent1" accent2="accent2" accent3="accent3" accent4="accent4" accent5="accent5" accent6="accent6" hlink="hlink" folHlink="folHlink"/>
  <p:sldLayoutIdLst>
    <p:sldLayoutId id="2147483659" r:id="rId2"/>
  </p:sldLayoutIdLst>
</p:sldMaster>
</file>

<file path=ppt/slideMasters/slideMaster7.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chemeClr val="lt1"/>
        </a:solidFill>
      </p:bgPr>
    </p:bg>
    <p:spTree>
      <p:nvGrpSpPr>
        <p:cNvPr id="1" name=""/>
        <p:cNvGrpSpPr/>
        <p:nvPr/>
      </p:nvGrpSpPr>
      <p:grpSpPr>
        <a:xfrm>
          <a:off x="0" y="0"/>
          <a:ext cx="0" cy="0"/>
          <a:chOff x="0" y="0"/>
          <a:chExt cx="0" cy="0"/>
        </a:xfrm>
      </p:grpSpPr>
      <p:sp>
        <p:nvSpPr>
          <p:cNvPr id="33" name="PlaceHolder 1"/>
          <p:cNvSpPr>
            <a:spLocks noGrp="1"/>
          </p:cNvSpPr>
          <p:nvPr>
            <p:ph type="title"/>
          </p:nvPr>
        </p:nvSpPr>
        <p:spPr>
          <a:xfrm>
            <a:off x="457200" y="274680"/>
            <a:ext cx="8229240" cy="1142640"/>
          </a:xfrm>
          <a:prstGeom prst="rect">
            <a:avLst/>
          </a:prstGeom>
          <a:noFill/>
          <a:ln w="0">
            <a:noFill/>
          </a:ln>
        </p:spPr>
        <p:txBody>
          <a:bodyPr lIns="91440" rIns="91440" tIns="45720" bIns="45720" anchor="ctr">
            <a:normAutofit/>
          </a:bodyPr>
          <a:p>
            <a:pPr indent="0">
              <a:buNone/>
            </a:pPr>
            <a:r>
              <a:rPr b="0" lang="en-GB" sz="4400" spc="-1" strike="noStrike">
                <a:solidFill>
                  <a:srgbClr val="000000"/>
                </a:solidFill>
                <a:latin typeface="Arial"/>
              </a:rPr>
              <a:t>Click to edit the title text format</a:t>
            </a:r>
            <a:endParaRPr b="0" lang="en-GB" sz="4400" spc="-1" strike="noStrike">
              <a:solidFill>
                <a:srgbClr val="000000"/>
              </a:solidFill>
              <a:latin typeface="Arial"/>
            </a:endParaRPr>
          </a:p>
        </p:txBody>
      </p:sp>
      <p:sp>
        <p:nvSpPr>
          <p:cNvPr id="34" name="PlaceHolder 2"/>
          <p:cNvSpPr>
            <a:spLocks noGrp="1"/>
          </p:cNvSpPr>
          <p:nvPr>
            <p:ph type="body"/>
          </p:nvPr>
        </p:nvSpPr>
        <p:spPr>
          <a:xfrm>
            <a:off x="457200" y="1600200"/>
            <a:ext cx="4038120" cy="4525560"/>
          </a:xfrm>
          <a:prstGeom prst="rect">
            <a:avLst/>
          </a:prstGeom>
          <a:noFill/>
          <a:ln w="0">
            <a:noFill/>
          </a:ln>
        </p:spPr>
        <p:txBody>
          <a:bodyPr lIns="91440" rIns="91440" tIns="45720" bIns="45720" anchor="t">
            <a:normAutofit fontScale="74983" lnSpcReduction="20000"/>
          </a:bodyPr>
          <a:p>
            <a:pPr marL="432000" indent="-324000">
              <a:spcBef>
                <a:spcPts val="1417"/>
              </a:spcBef>
              <a:buClr>
                <a:srgbClr val="000000"/>
              </a:buClr>
              <a:buSzPct val="45000"/>
              <a:buFont typeface="Wingdings" charset="2"/>
              <a:buChar char=""/>
            </a:pPr>
            <a:r>
              <a:rPr b="0" lang="en-GB" sz="2800" spc="-1" strike="noStrike">
                <a:solidFill>
                  <a:srgbClr val="000000"/>
                </a:solidFill>
                <a:latin typeface="Arial"/>
              </a:rPr>
              <a:t>Click to edit the outline text format</a:t>
            </a:r>
            <a:endParaRPr b="0" lang="en-GB" sz="2800" spc="-1" strike="noStrike">
              <a:solidFill>
                <a:srgbClr val="000000"/>
              </a:solidFill>
              <a:latin typeface="Arial"/>
            </a:endParaRPr>
          </a:p>
          <a:p>
            <a:pPr lvl="1" marL="864000" indent="-324000">
              <a:spcBef>
                <a:spcPts val="1134"/>
              </a:spcBef>
              <a:buClr>
                <a:srgbClr val="000000"/>
              </a:buClr>
              <a:buSzPct val="75000"/>
              <a:buFont typeface="Symbol" charset="2"/>
              <a:buChar char=""/>
            </a:pPr>
            <a:r>
              <a:rPr b="0" lang="en-GB" sz="2800" spc="-1" strike="noStrike">
                <a:solidFill>
                  <a:srgbClr val="000000"/>
                </a:solidFill>
                <a:latin typeface="Arial"/>
              </a:rPr>
              <a:t>Second Outline Level</a:t>
            </a:r>
            <a:endParaRPr b="0" lang="en-GB" sz="2800" spc="-1" strike="noStrike">
              <a:solidFill>
                <a:srgbClr val="000000"/>
              </a:solidFill>
              <a:latin typeface="Arial"/>
            </a:endParaRPr>
          </a:p>
          <a:p>
            <a:pPr lvl="2" marL="1296000" indent="-288000">
              <a:spcBef>
                <a:spcPts val="850"/>
              </a:spcBef>
              <a:buClr>
                <a:srgbClr val="000000"/>
              </a:buClr>
              <a:buSzPct val="45000"/>
              <a:buFont typeface="Wingdings" charset="2"/>
              <a:buChar char=""/>
            </a:pPr>
            <a:r>
              <a:rPr b="0" lang="en-GB" sz="2800" spc="-1" strike="noStrike">
                <a:solidFill>
                  <a:srgbClr val="000000"/>
                </a:solidFill>
                <a:latin typeface="Arial"/>
              </a:rPr>
              <a:t>Third Outline Level</a:t>
            </a:r>
            <a:endParaRPr b="0" lang="en-GB" sz="2800" spc="-1" strike="noStrike">
              <a:solidFill>
                <a:srgbClr val="000000"/>
              </a:solidFill>
              <a:latin typeface="Arial"/>
            </a:endParaRPr>
          </a:p>
          <a:p>
            <a:pPr lvl="3" marL="1728000" indent="-216000">
              <a:spcBef>
                <a:spcPts val="567"/>
              </a:spcBef>
              <a:buClr>
                <a:srgbClr val="000000"/>
              </a:buClr>
              <a:buSzPct val="75000"/>
              <a:buFont typeface="Symbol" charset="2"/>
              <a:buChar char=""/>
            </a:pPr>
            <a:r>
              <a:rPr b="0" lang="en-GB" sz="2800" spc="-1" strike="noStrike">
                <a:solidFill>
                  <a:srgbClr val="000000"/>
                </a:solidFill>
                <a:latin typeface="Arial"/>
              </a:rPr>
              <a:t>Fourth Outline Level</a:t>
            </a:r>
            <a:endParaRPr b="0" lang="en-GB" sz="2800" spc="-1" strike="noStrike">
              <a:solidFill>
                <a:srgbClr val="000000"/>
              </a:solidFill>
              <a:latin typeface="Arial"/>
            </a:endParaRPr>
          </a:p>
          <a:p>
            <a:pPr lvl="4" marL="2160000" indent="-216000">
              <a:spcBef>
                <a:spcPts val="283"/>
              </a:spcBef>
              <a:buClr>
                <a:srgbClr val="000000"/>
              </a:buClr>
              <a:buSzPct val="45000"/>
              <a:buFont typeface="Wingdings" charset="2"/>
              <a:buChar char=""/>
            </a:pPr>
            <a:r>
              <a:rPr b="0" lang="en-GB" sz="2800" spc="-1" strike="noStrike">
                <a:solidFill>
                  <a:srgbClr val="000000"/>
                </a:solidFill>
                <a:latin typeface="Arial"/>
              </a:rPr>
              <a:t>Fifth Outline Level</a:t>
            </a:r>
            <a:endParaRPr b="0" lang="en-GB" sz="2800" spc="-1" strike="noStrike">
              <a:solidFill>
                <a:srgbClr val="000000"/>
              </a:solidFill>
              <a:latin typeface="Arial"/>
            </a:endParaRPr>
          </a:p>
          <a:p>
            <a:pPr lvl="5" marL="2592000" indent="-216000">
              <a:spcBef>
                <a:spcPts val="283"/>
              </a:spcBef>
              <a:buClr>
                <a:srgbClr val="000000"/>
              </a:buClr>
              <a:buSzPct val="45000"/>
              <a:buFont typeface="Wingdings" charset="2"/>
              <a:buChar char=""/>
            </a:pPr>
            <a:r>
              <a:rPr b="0" lang="en-GB" sz="2800" spc="-1" strike="noStrike">
                <a:solidFill>
                  <a:srgbClr val="000000"/>
                </a:solidFill>
                <a:latin typeface="Arial"/>
              </a:rPr>
              <a:t>Sixth Outline Level</a:t>
            </a:r>
            <a:endParaRPr b="0" lang="en-GB" sz="2800" spc="-1" strike="noStrike">
              <a:solidFill>
                <a:srgbClr val="000000"/>
              </a:solidFill>
              <a:latin typeface="Arial"/>
            </a:endParaRPr>
          </a:p>
          <a:p>
            <a:pPr lvl="6" marL="3024000" indent="-216000">
              <a:spcBef>
                <a:spcPts val="283"/>
              </a:spcBef>
              <a:buClr>
                <a:srgbClr val="000000"/>
              </a:buClr>
              <a:buSzPct val="45000"/>
              <a:buFont typeface="Wingdings" charset="2"/>
              <a:buChar char=""/>
            </a:pPr>
            <a:r>
              <a:rPr b="0" lang="en-GB" sz="2800" spc="-1" strike="noStrike">
                <a:solidFill>
                  <a:srgbClr val="000000"/>
                </a:solidFill>
                <a:latin typeface="Arial"/>
              </a:rPr>
              <a:t>Seventh Outline Level</a:t>
            </a:r>
            <a:endParaRPr b="0" lang="en-GB" sz="2800" spc="-1" strike="noStrike">
              <a:solidFill>
                <a:srgbClr val="000000"/>
              </a:solidFill>
              <a:latin typeface="Arial"/>
            </a:endParaRPr>
          </a:p>
        </p:txBody>
      </p:sp>
      <p:sp>
        <p:nvSpPr>
          <p:cNvPr id="35" name="PlaceHolder 3"/>
          <p:cNvSpPr>
            <a:spLocks noGrp="1"/>
          </p:cNvSpPr>
          <p:nvPr>
            <p:ph type="body"/>
          </p:nvPr>
        </p:nvSpPr>
        <p:spPr>
          <a:xfrm>
            <a:off x="4648320" y="1600200"/>
            <a:ext cx="4038120" cy="4525560"/>
          </a:xfrm>
          <a:prstGeom prst="rect">
            <a:avLst/>
          </a:prstGeom>
          <a:noFill/>
          <a:ln w="0">
            <a:noFill/>
          </a:ln>
        </p:spPr>
        <p:txBody>
          <a:bodyPr lIns="91440" rIns="91440" tIns="45720" bIns="45720" anchor="t">
            <a:normAutofit fontScale="74983" lnSpcReduction="20000"/>
          </a:bodyPr>
          <a:p>
            <a:pPr marL="432000" indent="-324000">
              <a:spcBef>
                <a:spcPts val="1417"/>
              </a:spcBef>
              <a:buClr>
                <a:srgbClr val="000000"/>
              </a:buClr>
              <a:buSzPct val="45000"/>
              <a:buFont typeface="Wingdings" charset="2"/>
              <a:buChar char=""/>
            </a:pPr>
            <a:r>
              <a:rPr b="0" lang="en-GB" sz="2800" spc="-1" strike="noStrike">
                <a:solidFill>
                  <a:srgbClr val="000000"/>
                </a:solidFill>
                <a:latin typeface="Arial"/>
              </a:rPr>
              <a:t>Click to edit the outline text format</a:t>
            </a:r>
            <a:endParaRPr b="0" lang="en-GB" sz="2800" spc="-1" strike="noStrike">
              <a:solidFill>
                <a:srgbClr val="000000"/>
              </a:solidFill>
              <a:latin typeface="Arial"/>
            </a:endParaRPr>
          </a:p>
          <a:p>
            <a:pPr lvl="1" marL="864000" indent="-324000">
              <a:spcBef>
                <a:spcPts val="1134"/>
              </a:spcBef>
              <a:buClr>
                <a:srgbClr val="000000"/>
              </a:buClr>
              <a:buSzPct val="75000"/>
              <a:buFont typeface="Symbol" charset="2"/>
              <a:buChar char=""/>
            </a:pPr>
            <a:r>
              <a:rPr b="0" lang="en-GB" sz="2800" spc="-1" strike="noStrike">
                <a:solidFill>
                  <a:srgbClr val="000000"/>
                </a:solidFill>
                <a:latin typeface="Arial"/>
              </a:rPr>
              <a:t>Second Outline Level</a:t>
            </a:r>
            <a:endParaRPr b="0" lang="en-GB" sz="2800" spc="-1" strike="noStrike">
              <a:solidFill>
                <a:srgbClr val="000000"/>
              </a:solidFill>
              <a:latin typeface="Arial"/>
            </a:endParaRPr>
          </a:p>
          <a:p>
            <a:pPr lvl="2" marL="1296000" indent="-288000">
              <a:spcBef>
                <a:spcPts val="850"/>
              </a:spcBef>
              <a:buClr>
                <a:srgbClr val="000000"/>
              </a:buClr>
              <a:buSzPct val="45000"/>
              <a:buFont typeface="Wingdings" charset="2"/>
              <a:buChar char=""/>
            </a:pPr>
            <a:r>
              <a:rPr b="0" lang="en-GB" sz="2800" spc="-1" strike="noStrike">
                <a:solidFill>
                  <a:srgbClr val="000000"/>
                </a:solidFill>
                <a:latin typeface="Arial"/>
              </a:rPr>
              <a:t>Third Outline Level</a:t>
            </a:r>
            <a:endParaRPr b="0" lang="en-GB" sz="2800" spc="-1" strike="noStrike">
              <a:solidFill>
                <a:srgbClr val="000000"/>
              </a:solidFill>
              <a:latin typeface="Arial"/>
            </a:endParaRPr>
          </a:p>
          <a:p>
            <a:pPr lvl="3" marL="1728000" indent="-216000">
              <a:spcBef>
                <a:spcPts val="567"/>
              </a:spcBef>
              <a:buClr>
                <a:srgbClr val="000000"/>
              </a:buClr>
              <a:buSzPct val="75000"/>
              <a:buFont typeface="Symbol" charset="2"/>
              <a:buChar char=""/>
            </a:pPr>
            <a:r>
              <a:rPr b="0" lang="en-GB" sz="2800" spc="-1" strike="noStrike">
                <a:solidFill>
                  <a:srgbClr val="000000"/>
                </a:solidFill>
                <a:latin typeface="Arial"/>
              </a:rPr>
              <a:t>Fourth Outline Level</a:t>
            </a:r>
            <a:endParaRPr b="0" lang="en-GB" sz="2800" spc="-1" strike="noStrike">
              <a:solidFill>
                <a:srgbClr val="000000"/>
              </a:solidFill>
              <a:latin typeface="Arial"/>
            </a:endParaRPr>
          </a:p>
          <a:p>
            <a:pPr lvl="4" marL="2160000" indent="-216000">
              <a:spcBef>
                <a:spcPts val="283"/>
              </a:spcBef>
              <a:buClr>
                <a:srgbClr val="000000"/>
              </a:buClr>
              <a:buSzPct val="45000"/>
              <a:buFont typeface="Wingdings" charset="2"/>
              <a:buChar char=""/>
            </a:pPr>
            <a:r>
              <a:rPr b="0" lang="en-GB" sz="2800" spc="-1" strike="noStrike">
                <a:solidFill>
                  <a:srgbClr val="000000"/>
                </a:solidFill>
                <a:latin typeface="Arial"/>
              </a:rPr>
              <a:t>Fifth Outline Level</a:t>
            </a:r>
            <a:endParaRPr b="0" lang="en-GB" sz="2800" spc="-1" strike="noStrike">
              <a:solidFill>
                <a:srgbClr val="000000"/>
              </a:solidFill>
              <a:latin typeface="Arial"/>
            </a:endParaRPr>
          </a:p>
          <a:p>
            <a:pPr lvl="5" marL="2592000" indent="-216000">
              <a:spcBef>
                <a:spcPts val="283"/>
              </a:spcBef>
              <a:buClr>
                <a:srgbClr val="000000"/>
              </a:buClr>
              <a:buSzPct val="45000"/>
              <a:buFont typeface="Wingdings" charset="2"/>
              <a:buChar char=""/>
            </a:pPr>
            <a:r>
              <a:rPr b="0" lang="en-GB" sz="2800" spc="-1" strike="noStrike">
                <a:solidFill>
                  <a:srgbClr val="000000"/>
                </a:solidFill>
                <a:latin typeface="Arial"/>
              </a:rPr>
              <a:t>Sixth Outline Level</a:t>
            </a:r>
            <a:endParaRPr b="0" lang="en-GB" sz="2800" spc="-1" strike="noStrike">
              <a:solidFill>
                <a:srgbClr val="000000"/>
              </a:solidFill>
              <a:latin typeface="Arial"/>
            </a:endParaRPr>
          </a:p>
          <a:p>
            <a:pPr lvl="6" marL="3024000" indent="-216000">
              <a:spcBef>
                <a:spcPts val="283"/>
              </a:spcBef>
              <a:buClr>
                <a:srgbClr val="000000"/>
              </a:buClr>
              <a:buSzPct val="45000"/>
              <a:buFont typeface="Wingdings" charset="2"/>
              <a:buChar char=""/>
            </a:pPr>
            <a:r>
              <a:rPr b="0" lang="en-GB" sz="2800" spc="-1" strike="noStrike">
                <a:solidFill>
                  <a:srgbClr val="000000"/>
                </a:solidFill>
                <a:latin typeface="Arial"/>
              </a:rPr>
              <a:t>Seventh Outline Level</a:t>
            </a:r>
            <a:endParaRPr b="0" lang="en-GB" sz="2800" spc="-1" strike="noStrike">
              <a:solidFill>
                <a:srgbClr val="000000"/>
              </a:solidFill>
              <a:latin typeface="Arial"/>
            </a:endParaRPr>
          </a:p>
        </p:txBody>
      </p:sp>
      <p:sp>
        <p:nvSpPr>
          <p:cNvPr id="36" name="PlaceHolder 4"/>
          <p:cNvSpPr>
            <a:spLocks noGrp="1"/>
          </p:cNvSpPr>
          <p:nvPr>
            <p:ph type="dt" idx="19"/>
          </p:nvPr>
        </p:nvSpPr>
        <p:spPr>
          <a:xfrm>
            <a:off x="457200" y="6356520"/>
            <a:ext cx="2133360" cy="364680"/>
          </a:xfrm>
          <a:prstGeom prst="rect">
            <a:avLst/>
          </a:prstGeom>
          <a:noFill/>
          <a:ln w="0">
            <a:noFill/>
          </a:ln>
        </p:spPr>
        <p:txBody>
          <a:bodyPr lIns="91440" rIns="91440" tIns="45720" bIns="45720" anchor="ctr">
            <a:noAutofit/>
          </a:bodyPr>
          <a:lstStyle>
            <a:lvl1pPr indent="0">
              <a:buNone/>
              <a:defRPr b="0" lang="en-GB" sz="1400" spc="-1" strike="noStrike">
                <a:solidFill>
                  <a:srgbClr val="000000"/>
                </a:solidFill>
                <a:latin typeface="Times New Roman"/>
              </a:defRPr>
            </a:lvl1pPr>
          </a:lstStyle>
          <a:p>
            <a:pPr indent="0">
              <a:buNone/>
            </a:pPr>
            <a:r>
              <a:rPr b="0" lang="en-GB" sz="1400" spc="-1" strike="noStrike">
                <a:solidFill>
                  <a:srgbClr val="000000"/>
                </a:solidFill>
                <a:latin typeface="Times New Roman"/>
              </a:rPr>
              <a:t>&lt;date/time&gt;</a:t>
            </a:r>
            <a:endParaRPr b="0" lang="en-GB" sz="1400" spc="-1" strike="noStrike">
              <a:solidFill>
                <a:srgbClr val="000000"/>
              </a:solidFill>
              <a:latin typeface="Times New Roman"/>
            </a:endParaRPr>
          </a:p>
        </p:txBody>
      </p:sp>
      <p:sp>
        <p:nvSpPr>
          <p:cNvPr id="37" name="PlaceHolder 5"/>
          <p:cNvSpPr>
            <a:spLocks noGrp="1"/>
          </p:cNvSpPr>
          <p:nvPr>
            <p:ph type="ftr" idx="20"/>
          </p:nvPr>
        </p:nvSpPr>
        <p:spPr>
          <a:xfrm>
            <a:off x="3124080" y="6356520"/>
            <a:ext cx="2895120" cy="364680"/>
          </a:xfrm>
          <a:prstGeom prst="rect">
            <a:avLst/>
          </a:prstGeom>
          <a:noFill/>
          <a:ln w="0">
            <a:noFill/>
          </a:ln>
        </p:spPr>
        <p:txBody>
          <a:bodyPr lIns="91440" rIns="91440" tIns="45720" bIns="45720" anchor="ctr">
            <a:noAutofit/>
          </a:bodyPr>
          <a:lstStyle>
            <a:lvl1pPr indent="0" algn="ctr">
              <a:buNone/>
              <a:defRPr b="0" lang="en-GB" sz="1400" spc="-1" strike="noStrike">
                <a:solidFill>
                  <a:srgbClr val="000000"/>
                </a:solidFill>
                <a:latin typeface="Times New Roman"/>
              </a:defRPr>
            </a:lvl1pPr>
          </a:lstStyle>
          <a:p>
            <a:pPr indent="0" algn="ctr">
              <a:buNone/>
            </a:pPr>
            <a:r>
              <a:rPr b="0" lang="en-GB" sz="1400" spc="-1" strike="noStrike">
                <a:solidFill>
                  <a:srgbClr val="000000"/>
                </a:solidFill>
                <a:latin typeface="Times New Roman"/>
              </a:rPr>
              <a:t>&lt;footer&gt;</a:t>
            </a:r>
            <a:endParaRPr b="0" lang="en-GB" sz="1400" spc="-1" strike="noStrike">
              <a:solidFill>
                <a:srgbClr val="000000"/>
              </a:solidFill>
              <a:latin typeface="Times New Roman"/>
            </a:endParaRPr>
          </a:p>
        </p:txBody>
      </p:sp>
      <p:sp>
        <p:nvSpPr>
          <p:cNvPr id="38" name="PlaceHolder 6"/>
          <p:cNvSpPr>
            <a:spLocks noGrp="1"/>
          </p:cNvSpPr>
          <p:nvPr>
            <p:ph type="sldNum" idx="21"/>
          </p:nvPr>
        </p:nvSpPr>
        <p:spPr>
          <a:xfrm>
            <a:off x="6553080" y="6356520"/>
            <a:ext cx="2133360" cy="364680"/>
          </a:xfrm>
          <a:prstGeom prst="rect">
            <a:avLst/>
          </a:prstGeom>
          <a:noFill/>
          <a:ln w="0">
            <a:noFill/>
          </a:ln>
        </p:spPr>
        <p:txBody>
          <a:bodyPr lIns="91440" rIns="91440" tIns="45720" bIns="45720" anchor="ctr">
            <a:noAutofit/>
          </a:bodyPr>
          <a:lstStyle>
            <a:lvl1pPr indent="0" algn="r">
              <a:lnSpc>
                <a:spcPct val="100000"/>
              </a:lnSpc>
              <a:buNone/>
              <a:tabLst>
                <a:tab algn="l" pos="0"/>
              </a:tabLst>
              <a:defRPr b="0" lang="en-US" sz="1200" spc="-1" strike="noStrike">
                <a:solidFill>
                  <a:srgbClr val="888888"/>
                </a:solidFill>
                <a:latin typeface="Calibri"/>
                <a:ea typeface="Calibri"/>
              </a:defRPr>
            </a:lvl1pPr>
          </a:lstStyle>
          <a:p>
            <a:pPr indent="0" algn="r">
              <a:lnSpc>
                <a:spcPct val="100000"/>
              </a:lnSpc>
              <a:buNone/>
              <a:tabLst>
                <a:tab algn="l" pos="0"/>
              </a:tabLst>
            </a:pPr>
            <a:fld id="{3246793C-AB6F-4B62-8EF5-1862EB19035C}" type="slidenum">
              <a:rPr b="0" lang="en-US" sz="1200" spc="-1" strike="noStrike">
                <a:solidFill>
                  <a:srgbClr val="888888"/>
                </a:solidFill>
                <a:latin typeface="Calibri"/>
                <a:ea typeface="Calibri"/>
              </a:rPr>
              <a:t>&lt;number&gt;</a:t>
            </a:fld>
            <a:endParaRPr b="0" lang="en-GB" sz="1200" spc="-1" strike="noStrike">
              <a:solidFill>
                <a:srgbClr val="000000"/>
              </a:solidFill>
              <a:latin typeface="Times New Roman"/>
            </a:endParaRPr>
          </a:p>
        </p:txBody>
      </p:sp>
    </p:spTree>
  </p:cSld>
  <p:clrMap bg1="lt1" bg2="lt2" tx1="dk1" tx2="dk2" accent1="accent1" accent2="accent2" accent3="accent3" accent4="accent4" accent5="accent5" accent6="accent6" hlink="hlink" folHlink="folHlink"/>
  <p:sldLayoutIdLst>
    <p:sldLayoutId id="2147483661" r:id="rId2"/>
  </p:sldLayoutIdLst>
</p:sldMaster>
</file>

<file path=ppt/slideMasters/slideMaster8.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chemeClr val="lt1"/>
        </a:solidFill>
      </p:bgPr>
    </p:bg>
    <p:spTree>
      <p:nvGrpSpPr>
        <p:cNvPr id="1" name=""/>
        <p:cNvGrpSpPr/>
        <p:nvPr/>
      </p:nvGrpSpPr>
      <p:grpSpPr>
        <a:xfrm>
          <a:off x="0" y="0"/>
          <a:ext cx="0" cy="0"/>
          <a:chOff x="0" y="0"/>
          <a:chExt cx="0" cy="0"/>
        </a:xfrm>
      </p:grpSpPr>
      <p:sp>
        <p:nvSpPr>
          <p:cNvPr id="42" name="PlaceHolder 1"/>
          <p:cNvSpPr>
            <a:spLocks noGrp="1"/>
          </p:cNvSpPr>
          <p:nvPr>
            <p:ph type="title"/>
          </p:nvPr>
        </p:nvSpPr>
        <p:spPr>
          <a:xfrm>
            <a:off x="457200" y="274680"/>
            <a:ext cx="8229240" cy="1142640"/>
          </a:xfrm>
          <a:prstGeom prst="rect">
            <a:avLst/>
          </a:prstGeom>
          <a:noFill/>
          <a:ln w="0">
            <a:noFill/>
          </a:ln>
        </p:spPr>
        <p:txBody>
          <a:bodyPr lIns="91440" rIns="91440" tIns="45720" bIns="45720" anchor="ctr">
            <a:normAutofit/>
          </a:bodyPr>
          <a:p>
            <a:pPr indent="0">
              <a:buNone/>
            </a:pPr>
            <a:r>
              <a:rPr b="0" lang="en-GB" sz="4400" spc="-1" strike="noStrike">
                <a:solidFill>
                  <a:srgbClr val="000000"/>
                </a:solidFill>
                <a:latin typeface="Arial"/>
              </a:rPr>
              <a:t>Click to edit the title text format</a:t>
            </a:r>
            <a:endParaRPr b="0" lang="en-GB" sz="4400" spc="-1" strike="noStrike">
              <a:solidFill>
                <a:srgbClr val="000000"/>
              </a:solidFill>
              <a:latin typeface="Arial"/>
            </a:endParaRPr>
          </a:p>
        </p:txBody>
      </p:sp>
      <p:sp>
        <p:nvSpPr>
          <p:cNvPr id="43" name="PlaceHolder 2"/>
          <p:cNvSpPr>
            <a:spLocks noGrp="1"/>
          </p:cNvSpPr>
          <p:nvPr>
            <p:ph type="body"/>
          </p:nvPr>
        </p:nvSpPr>
        <p:spPr>
          <a:xfrm>
            <a:off x="457200" y="1535040"/>
            <a:ext cx="4039920" cy="639360"/>
          </a:xfrm>
          <a:prstGeom prst="rect">
            <a:avLst/>
          </a:prstGeom>
          <a:noFill/>
          <a:ln w="0">
            <a:noFill/>
          </a:ln>
        </p:spPr>
        <p:txBody>
          <a:bodyPr lIns="91440" rIns="91440" tIns="45720" bIns="45720" anchor="b">
            <a:normAutofit fontScale="6247"/>
          </a:bodyPr>
          <a:p>
            <a:pPr marL="432000" indent="-324000">
              <a:spcBef>
                <a:spcPts val="1417"/>
              </a:spcBef>
              <a:buClr>
                <a:srgbClr val="000000"/>
              </a:buClr>
              <a:buSzPct val="45000"/>
              <a:buFont typeface="Wingdings" charset="2"/>
              <a:buChar char=""/>
            </a:pPr>
            <a:r>
              <a:rPr b="0" lang="en-GB" sz="2400" spc="-1" strike="noStrike">
                <a:solidFill>
                  <a:srgbClr val="000000"/>
                </a:solidFill>
                <a:latin typeface="Arial"/>
              </a:rPr>
              <a:t>Click to edit the outline text format</a:t>
            </a:r>
            <a:endParaRPr b="0" lang="en-GB" sz="2400" spc="-1" strike="noStrike">
              <a:solidFill>
                <a:srgbClr val="000000"/>
              </a:solidFill>
              <a:latin typeface="Arial"/>
            </a:endParaRPr>
          </a:p>
          <a:p>
            <a:pPr lvl="1" marL="864000" indent="-324000">
              <a:spcBef>
                <a:spcPts val="1134"/>
              </a:spcBef>
              <a:buClr>
                <a:srgbClr val="000000"/>
              </a:buClr>
              <a:buSzPct val="75000"/>
              <a:buFont typeface="Symbol" charset="2"/>
              <a:buChar char=""/>
            </a:pPr>
            <a:r>
              <a:rPr b="0" lang="en-GB" sz="2400" spc="-1" strike="noStrike">
                <a:solidFill>
                  <a:srgbClr val="000000"/>
                </a:solidFill>
                <a:latin typeface="Arial"/>
              </a:rPr>
              <a:t>Second Outline Level</a:t>
            </a:r>
            <a:endParaRPr b="0" lang="en-GB" sz="2400" spc="-1" strike="noStrike">
              <a:solidFill>
                <a:srgbClr val="000000"/>
              </a:solidFill>
              <a:latin typeface="Arial"/>
            </a:endParaRPr>
          </a:p>
          <a:p>
            <a:pPr lvl="2" marL="1296000" indent="-288000">
              <a:spcBef>
                <a:spcPts val="850"/>
              </a:spcBef>
              <a:buClr>
                <a:srgbClr val="000000"/>
              </a:buClr>
              <a:buSzPct val="45000"/>
              <a:buFont typeface="Wingdings" charset="2"/>
              <a:buChar char=""/>
            </a:pPr>
            <a:r>
              <a:rPr b="0" lang="en-GB" sz="2400" spc="-1" strike="noStrike">
                <a:solidFill>
                  <a:srgbClr val="000000"/>
                </a:solidFill>
                <a:latin typeface="Arial"/>
              </a:rPr>
              <a:t>Third Outline Level</a:t>
            </a:r>
            <a:endParaRPr b="0" lang="en-GB" sz="2400" spc="-1" strike="noStrike">
              <a:solidFill>
                <a:srgbClr val="000000"/>
              </a:solidFill>
              <a:latin typeface="Arial"/>
            </a:endParaRPr>
          </a:p>
          <a:p>
            <a:pPr lvl="3" marL="1728000" indent="-216000">
              <a:spcBef>
                <a:spcPts val="567"/>
              </a:spcBef>
              <a:buClr>
                <a:srgbClr val="000000"/>
              </a:buClr>
              <a:buSzPct val="75000"/>
              <a:buFont typeface="Symbol" charset="2"/>
              <a:buChar char=""/>
            </a:pPr>
            <a:r>
              <a:rPr b="0" lang="en-GB" sz="2400" spc="-1" strike="noStrike">
                <a:solidFill>
                  <a:srgbClr val="000000"/>
                </a:solidFill>
                <a:latin typeface="Arial"/>
              </a:rPr>
              <a:t>Fourth Outline Level</a:t>
            </a:r>
            <a:endParaRPr b="0" lang="en-GB" sz="2400" spc="-1" strike="noStrike">
              <a:solidFill>
                <a:srgbClr val="000000"/>
              </a:solidFill>
              <a:latin typeface="Arial"/>
            </a:endParaRPr>
          </a:p>
          <a:p>
            <a:pPr lvl="4" marL="2160000" indent="-216000">
              <a:spcBef>
                <a:spcPts val="283"/>
              </a:spcBef>
              <a:buClr>
                <a:srgbClr val="000000"/>
              </a:buClr>
              <a:buSzPct val="45000"/>
              <a:buFont typeface="Wingdings" charset="2"/>
              <a:buChar char=""/>
            </a:pPr>
            <a:r>
              <a:rPr b="0" lang="en-GB" sz="2400" spc="-1" strike="noStrike">
                <a:solidFill>
                  <a:srgbClr val="000000"/>
                </a:solidFill>
                <a:latin typeface="Arial"/>
              </a:rPr>
              <a:t>Fifth Outline Level</a:t>
            </a:r>
            <a:endParaRPr b="0" lang="en-GB" sz="2400" spc="-1" strike="noStrike">
              <a:solidFill>
                <a:srgbClr val="000000"/>
              </a:solidFill>
              <a:latin typeface="Arial"/>
            </a:endParaRPr>
          </a:p>
          <a:p>
            <a:pPr lvl="5" marL="2592000" indent="-216000">
              <a:spcBef>
                <a:spcPts val="283"/>
              </a:spcBef>
              <a:buClr>
                <a:srgbClr val="000000"/>
              </a:buClr>
              <a:buSzPct val="45000"/>
              <a:buFont typeface="Wingdings" charset="2"/>
              <a:buChar char=""/>
            </a:pPr>
            <a:r>
              <a:rPr b="0" lang="en-GB" sz="2400" spc="-1" strike="noStrike">
                <a:solidFill>
                  <a:srgbClr val="000000"/>
                </a:solidFill>
                <a:latin typeface="Arial"/>
              </a:rPr>
              <a:t>Sixth Outline Level</a:t>
            </a:r>
            <a:endParaRPr b="0" lang="en-GB" sz="2400" spc="-1" strike="noStrike">
              <a:solidFill>
                <a:srgbClr val="000000"/>
              </a:solidFill>
              <a:latin typeface="Arial"/>
            </a:endParaRPr>
          </a:p>
          <a:p>
            <a:pPr lvl="6" marL="3024000" indent="-216000">
              <a:spcBef>
                <a:spcPts val="283"/>
              </a:spcBef>
              <a:buClr>
                <a:srgbClr val="000000"/>
              </a:buClr>
              <a:buSzPct val="45000"/>
              <a:buFont typeface="Wingdings" charset="2"/>
              <a:buChar char=""/>
            </a:pPr>
            <a:r>
              <a:rPr b="0" lang="en-GB" sz="2400" spc="-1" strike="noStrike">
                <a:solidFill>
                  <a:srgbClr val="000000"/>
                </a:solidFill>
                <a:latin typeface="Arial"/>
              </a:rPr>
              <a:t>Seventh Outline Level</a:t>
            </a:r>
            <a:endParaRPr b="0" lang="en-GB" sz="2400" spc="-1" strike="noStrike">
              <a:solidFill>
                <a:srgbClr val="000000"/>
              </a:solidFill>
              <a:latin typeface="Arial"/>
            </a:endParaRPr>
          </a:p>
        </p:txBody>
      </p:sp>
      <p:sp>
        <p:nvSpPr>
          <p:cNvPr id="44" name="PlaceHolder 3"/>
          <p:cNvSpPr>
            <a:spLocks noGrp="1"/>
          </p:cNvSpPr>
          <p:nvPr>
            <p:ph type="body"/>
          </p:nvPr>
        </p:nvSpPr>
        <p:spPr>
          <a:xfrm>
            <a:off x="457200" y="2174760"/>
            <a:ext cx="4039920" cy="3951000"/>
          </a:xfrm>
          <a:prstGeom prst="rect">
            <a:avLst/>
          </a:prstGeom>
          <a:noFill/>
          <a:ln w="0">
            <a:noFill/>
          </a:ln>
        </p:spPr>
        <p:txBody>
          <a:bodyPr lIns="91440" rIns="91440" tIns="45720" bIns="45720" anchor="t">
            <a:normAutofit fontScale="74970" lnSpcReduction="10000"/>
          </a:bodyPr>
          <a:p>
            <a:pPr marL="432000" indent="-324000">
              <a:spcBef>
                <a:spcPts val="1417"/>
              </a:spcBef>
              <a:buClr>
                <a:srgbClr val="000000"/>
              </a:buClr>
              <a:buSzPct val="45000"/>
              <a:buFont typeface="Wingdings" charset="2"/>
              <a:buChar char=""/>
            </a:pPr>
            <a:r>
              <a:rPr b="0" lang="en-GB" sz="2400" spc="-1" strike="noStrike">
                <a:solidFill>
                  <a:srgbClr val="000000"/>
                </a:solidFill>
                <a:latin typeface="Arial"/>
              </a:rPr>
              <a:t>Click to edit the outline text format</a:t>
            </a:r>
            <a:endParaRPr b="0" lang="en-GB" sz="2400" spc="-1" strike="noStrike">
              <a:solidFill>
                <a:srgbClr val="000000"/>
              </a:solidFill>
              <a:latin typeface="Arial"/>
            </a:endParaRPr>
          </a:p>
          <a:p>
            <a:pPr lvl="1" marL="864000" indent="-324000">
              <a:spcBef>
                <a:spcPts val="1134"/>
              </a:spcBef>
              <a:buClr>
                <a:srgbClr val="000000"/>
              </a:buClr>
              <a:buSzPct val="75000"/>
              <a:buFont typeface="Symbol" charset="2"/>
              <a:buChar char=""/>
            </a:pPr>
            <a:r>
              <a:rPr b="0" lang="en-GB" sz="2400" spc="-1" strike="noStrike">
                <a:solidFill>
                  <a:srgbClr val="000000"/>
                </a:solidFill>
                <a:latin typeface="Arial"/>
              </a:rPr>
              <a:t>Second Outline Level</a:t>
            </a:r>
            <a:endParaRPr b="0" lang="en-GB" sz="2400" spc="-1" strike="noStrike">
              <a:solidFill>
                <a:srgbClr val="000000"/>
              </a:solidFill>
              <a:latin typeface="Arial"/>
            </a:endParaRPr>
          </a:p>
          <a:p>
            <a:pPr lvl="2" marL="1296000" indent="-288000">
              <a:spcBef>
                <a:spcPts val="850"/>
              </a:spcBef>
              <a:buClr>
                <a:srgbClr val="000000"/>
              </a:buClr>
              <a:buSzPct val="45000"/>
              <a:buFont typeface="Wingdings" charset="2"/>
              <a:buChar char=""/>
            </a:pPr>
            <a:r>
              <a:rPr b="0" lang="en-GB" sz="2400" spc="-1" strike="noStrike">
                <a:solidFill>
                  <a:srgbClr val="000000"/>
                </a:solidFill>
                <a:latin typeface="Arial"/>
              </a:rPr>
              <a:t>Third Outline Level</a:t>
            </a:r>
            <a:endParaRPr b="0" lang="en-GB" sz="2400" spc="-1" strike="noStrike">
              <a:solidFill>
                <a:srgbClr val="000000"/>
              </a:solidFill>
              <a:latin typeface="Arial"/>
            </a:endParaRPr>
          </a:p>
          <a:p>
            <a:pPr lvl="3" marL="1728000" indent="-216000">
              <a:spcBef>
                <a:spcPts val="567"/>
              </a:spcBef>
              <a:buClr>
                <a:srgbClr val="000000"/>
              </a:buClr>
              <a:buSzPct val="75000"/>
              <a:buFont typeface="Symbol" charset="2"/>
              <a:buChar char=""/>
            </a:pPr>
            <a:r>
              <a:rPr b="0" lang="en-GB" sz="2400" spc="-1" strike="noStrike">
                <a:solidFill>
                  <a:srgbClr val="000000"/>
                </a:solidFill>
                <a:latin typeface="Arial"/>
              </a:rPr>
              <a:t>Fourth Outline Level</a:t>
            </a:r>
            <a:endParaRPr b="0" lang="en-GB" sz="2400" spc="-1" strike="noStrike">
              <a:solidFill>
                <a:srgbClr val="000000"/>
              </a:solidFill>
              <a:latin typeface="Arial"/>
            </a:endParaRPr>
          </a:p>
          <a:p>
            <a:pPr lvl="4" marL="2160000" indent="-216000">
              <a:spcBef>
                <a:spcPts val="283"/>
              </a:spcBef>
              <a:buClr>
                <a:srgbClr val="000000"/>
              </a:buClr>
              <a:buSzPct val="45000"/>
              <a:buFont typeface="Wingdings" charset="2"/>
              <a:buChar char=""/>
            </a:pPr>
            <a:r>
              <a:rPr b="0" lang="en-GB" sz="2400" spc="-1" strike="noStrike">
                <a:solidFill>
                  <a:srgbClr val="000000"/>
                </a:solidFill>
                <a:latin typeface="Arial"/>
              </a:rPr>
              <a:t>Fifth Outline Level</a:t>
            </a:r>
            <a:endParaRPr b="0" lang="en-GB" sz="2400" spc="-1" strike="noStrike">
              <a:solidFill>
                <a:srgbClr val="000000"/>
              </a:solidFill>
              <a:latin typeface="Arial"/>
            </a:endParaRPr>
          </a:p>
          <a:p>
            <a:pPr lvl="5" marL="2592000" indent="-216000">
              <a:spcBef>
                <a:spcPts val="283"/>
              </a:spcBef>
              <a:buClr>
                <a:srgbClr val="000000"/>
              </a:buClr>
              <a:buSzPct val="45000"/>
              <a:buFont typeface="Wingdings" charset="2"/>
              <a:buChar char=""/>
            </a:pPr>
            <a:r>
              <a:rPr b="0" lang="en-GB" sz="2400" spc="-1" strike="noStrike">
                <a:solidFill>
                  <a:srgbClr val="000000"/>
                </a:solidFill>
                <a:latin typeface="Arial"/>
              </a:rPr>
              <a:t>Sixth Outline Level</a:t>
            </a:r>
            <a:endParaRPr b="0" lang="en-GB" sz="2400" spc="-1" strike="noStrike">
              <a:solidFill>
                <a:srgbClr val="000000"/>
              </a:solidFill>
              <a:latin typeface="Arial"/>
            </a:endParaRPr>
          </a:p>
          <a:p>
            <a:pPr lvl="6" marL="3024000" indent="-216000">
              <a:spcBef>
                <a:spcPts val="283"/>
              </a:spcBef>
              <a:buClr>
                <a:srgbClr val="000000"/>
              </a:buClr>
              <a:buSzPct val="45000"/>
              <a:buFont typeface="Wingdings" charset="2"/>
              <a:buChar char=""/>
            </a:pPr>
            <a:r>
              <a:rPr b="0" lang="en-GB" sz="2400" spc="-1" strike="noStrike">
                <a:solidFill>
                  <a:srgbClr val="000000"/>
                </a:solidFill>
                <a:latin typeface="Arial"/>
              </a:rPr>
              <a:t>Seventh Outline Level</a:t>
            </a:r>
            <a:endParaRPr b="0" lang="en-GB" sz="2400" spc="-1" strike="noStrike">
              <a:solidFill>
                <a:srgbClr val="000000"/>
              </a:solidFill>
              <a:latin typeface="Arial"/>
            </a:endParaRPr>
          </a:p>
        </p:txBody>
      </p:sp>
      <p:sp>
        <p:nvSpPr>
          <p:cNvPr id="45" name="PlaceHolder 4"/>
          <p:cNvSpPr>
            <a:spLocks noGrp="1"/>
          </p:cNvSpPr>
          <p:nvPr>
            <p:ph type="body"/>
          </p:nvPr>
        </p:nvSpPr>
        <p:spPr>
          <a:xfrm>
            <a:off x="4645080" y="1535040"/>
            <a:ext cx="4041360" cy="639360"/>
          </a:xfrm>
          <a:prstGeom prst="rect">
            <a:avLst/>
          </a:prstGeom>
          <a:noFill/>
          <a:ln w="0">
            <a:noFill/>
          </a:ln>
        </p:spPr>
        <p:txBody>
          <a:bodyPr lIns="91440" rIns="91440" tIns="45720" bIns="45720" anchor="b">
            <a:normAutofit fontScale="6247"/>
          </a:bodyPr>
          <a:p>
            <a:pPr marL="432000" indent="-324000">
              <a:spcBef>
                <a:spcPts val="1417"/>
              </a:spcBef>
              <a:buClr>
                <a:srgbClr val="000000"/>
              </a:buClr>
              <a:buSzPct val="45000"/>
              <a:buFont typeface="Wingdings" charset="2"/>
              <a:buChar char=""/>
            </a:pPr>
            <a:r>
              <a:rPr b="0" lang="en-GB" sz="2400" spc="-1" strike="noStrike">
                <a:solidFill>
                  <a:srgbClr val="000000"/>
                </a:solidFill>
                <a:latin typeface="Arial"/>
              </a:rPr>
              <a:t>Click to edit the outline text format</a:t>
            </a:r>
            <a:endParaRPr b="0" lang="en-GB" sz="2400" spc="-1" strike="noStrike">
              <a:solidFill>
                <a:srgbClr val="000000"/>
              </a:solidFill>
              <a:latin typeface="Arial"/>
            </a:endParaRPr>
          </a:p>
          <a:p>
            <a:pPr lvl="1" marL="864000" indent="-324000">
              <a:spcBef>
                <a:spcPts val="1134"/>
              </a:spcBef>
              <a:buClr>
                <a:srgbClr val="000000"/>
              </a:buClr>
              <a:buSzPct val="75000"/>
              <a:buFont typeface="Symbol" charset="2"/>
              <a:buChar char=""/>
            </a:pPr>
            <a:r>
              <a:rPr b="0" lang="en-GB" sz="2400" spc="-1" strike="noStrike">
                <a:solidFill>
                  <a:srgbClr val="000000"/>
                </a:solidFill>
                <a:latin typeface="Arial"/>
              </a:rPr>
              <a:t>Second Outline Level</a:t>
            </a:r>
            <a:endParaRPr b="0" lang="en-GB" sz="2400" spc="-1" strike="noStrike">
              <a:solidFill>
                <a:srgbClr val="000000"/>
              </a:solidFill>
              <a:latin typeface="Arial"/>
            </a:endParaRPr>
          </a:p>
          <a:p>
            <a:pPr lvl="2" marL="1296000" indent="-288000">
              <a:spcBef>
                <a:spcPts val="850"/>
              </a:spcBef>
              <a:buClr>
                <a:srgbClr val="000000"/>
              </a:buClr>
              <a:buSzPct val="45000"/>
              <a:buFont typeface="Wingdings" charset="2"/>
              <a:buChar char=""/>
            </a:pPr>
            <a:r>
              <a:rPr b="0" lang="en-GB" sz="2400" spc="-1" strike="noStrike">
                <a:solidFill>
                  <a:srgbClr val="000000"/>
                </a:solidFill>
                <a:latin typeface="Arial"/>
              </a:rPr>
              <a:t>Third Outline Level</a:t>
            </a:r>
            <a:endParaRPr b="0" lang="en-GB" sz="2400" spc="-1" strike="noStrike">
              <a:solidFill>
                <a:srgbClr val="000000"/>
              </a:solidFill>
              <a:latin typeface="Arial"/>
            </a:endParaRPr>
          </a:p>
          <a:p>
            <a:pPr lvl="3" marL="1728000" indent="-216000">
              <a:spcBef>
                <a:spcPts val="567"/>
              </a:spcBef>
              <a:buClr>
                <a:srgbClr val="000000"/>
              </a:buClr>
              <a:buSzPct val="75000"/>
              <a:buFont typeface="Symbol" charset="2"/>
              <a:buChar char=""/>
            </a:pPr>
            <a:r>
              <a:rPr b="0" lang="en-GB" sz="2400" spc="-1" strike="noStrike">
                <a:solidFill>
                  <a:srgbClr val="000000"/>
                </a:solidFill>
                <a:latin typeface="Arial"/>
              </a:rPr>
              <a:t>Fourth Outline Level</a:t>
            </a:r>
            <a:endParaRPr b="0" lang="en-GB" sz="2400" spc="-1" strike="noStrike">
              <a:solidFill>
                <a:srgbClr val="000000"/>
              </a:solidFill>
              <a:latin typeface="Arial"/>
            </a:endParaRPr>
          </a:p>
          <a:p>
            <a:pPr lvl="4" marL="2160000" indent="-216000">
              <a:spcBef>
                <a:spcPts val="283"/>
              </a:spcBef>
              <a:buClr>
                <a:srgbClr val="000000"/>
              </a:buClr>
              <a:buSzPct val="45000"/>
              <a:buFont typeface="Wingdings" charset="2"/>
              <a:buChar char=""/>
            </a:pPr>
            <a:r>
              <a:rPr b="0" lang="en-GB" sz="2400" spc="-1" strike="noStrike">
                <a:solidFill>
                  <a:srgbClr val="000000"/>
                </a:solidFill>
                <a:latin typeface="Arial"/>
              </a:rPr>
              <a:t>Fifth Outline Level</a:t>
            </a:r>
            <a:endParaRPr b="0" lang="en-GB" sz="2400" spc="-1" strike="noStrike">
              <a:solidFill>
                <a:srgbClr val="000000"/>
              </a:solidFill>
              <a:latin typeface="Arial"/>
            </a:endParaRPr>
          </a:p>
          <a:p>
            <a:pPr lvl="5" marL="2592000" indent="-216000">
              <a:spcBef>
                <a:spcPts val="283"/>
              </a:spcBef>
              <a:buClr>
                <a:srgbClr val="000000"/>
              </a:buClr>
              <a:buSzPct val="45000"/>
              <a:buFont typeface="Wingdings" charset="2"/>
              <a:buChar char=""/>
            </a:pPr>
            <a:r>
              <a:rPr b="0" lang="en-GB" sz="2400" spc="-1" strike="noStrike">
                <a:solidFill>
                  <a:srgbClr val="000000"/>
                </a:solidFill>
                <a:latin typeface="Arial"/>
              </a:rPr>
              <a:t>Sixth Outline Level</a:t>
            </a:r>
            <a:endParaRPr b="0" lang="en-GB" sz="2400" spc="-1" strike="noStrike">
              <a:solidFill>
                <a:srgbClr val="000000"/>
              </a:solidFill>
              <a:latin typeface="Arial"/>
            </a:endParaRPr>
          </a:p>
          <a:p>
            <a:pPr lvl="6" marL="3024000" indent="-216000">
              <a:spcBef>
                <a:spcPts val="283"/>
              </a:spcBef>
              <a:buClr>
                <a:srgbClr val="000000"/>
              </a:buClr>
              <a:buSzPct val="45000"/>
              <a:buFont typeface="Wingdings" charset="2"/>
              <a:buChar char=""/>
            </a:pPr>
            <a:r>
              <a:rPr b="0" lang="en-GB" sz="2400" spc="-1" strike="noStrike">
                <a:solidFill>
                  <a:srgbClr val="000000"/>
                </a:solidFill>
                <a:latin typeface="Arial"/>
              </a:rPr>
              <a:t>Seventh Outline Level</a:t>
            </a:r>
            <a:endParaRPr b="0" lang="en-GB" sz="2400" spc="-1" strike="noStrike">
              <a:solidFill>
                <a:srgbClr val="000000"/>
              </a:solidFill>
              <a:latin typeface="Arial"/>
            </a:endParaRPr>
          </a:p>
        </p:txBody>
      </p:sp>
      <p:sp>
        <p:nvSpPr>
          <p:cNvPr id="46" name="PlaceHolder 5"/>
          <p:cNvSpPr>
            <a:spLocks noGrp="1"/>
          </p:cNvSpPr>
          <p:nvPr>
            <p:ph type="body"/>
          </p:nvPr>
        </p:nvSpPr>
        <p:spPr>
          <a:xfrm>
            <a:off x="4645080" y="2174760"/>
            <a:ext cx="4041360" cy="3951000"/>
          </a:xfrm>
          <a:prstGeom prst="rect">
            <a:avLst/>
          </a:prstGeom>
          <a:noFill/>
          <a:ln w="0">
            <a:noFill/>
          </a:ln>
        </p:spPr>
        <p:txBody>
          <a:bodyPr lIns="91440" rIns="91440" tIns="45720" bIns="45720" anchor="t">
            <a:normAutofit fontScale="74970" lnSpcReduction="10000"/>
          </a:bodyPr>
          <a:p>
            <a:pPr marL="432000" indent="-324000">
              <a:spcBef>
                <a:spcPts val="1417"/>
              </a:spcBef>
              <a:buClr>
                <a:srgbClr val="000000"/>
              </a:buClr>
              <a:buSzPct val="45000"/>
              <a:buFont typeface="Wingdings" charset="2"/>
              <a:buChar char=""/>
            </a:pPr>
            <a:r>
              <a:rPr b="0" lang="en-GB" sz="2400" spc="-1" strike="noStrike">
                <a:solidFill>
                  <a:srgbClr val="000000"/>
                </a:solidFill>
                <a:latin typeface="Arial"/>
              </a:rPr>
              <a:t>Click to edit the outline text format</a:t>
            </a:r>
            <a:endParaRPr b="0" lang="en-GB" sz="2400" spc="-1" strike="noStrike">
              <a:solidFill>
                <a:srgbClr val="000000"/>
              </a:solidFill>
              <a:latin typeface="Arial"/>
            </a:endParaRPr>
          </a:p>
          <a:p>
            <a:pPr lvl="1" marL="864000" indent="-324000">
              <a:spcBef>
                <a:spcPts val="1134"/>
              </a:spcBef>
              <a:buClr>
                <a:srgbClr val="000000"/>
              </a:buClr>
              <a:buSzPct val="75000"/>
              <a:buFont typeface="Symbol" charset="2"/>
              <a:buChar char=""/>
            </a:pPr>
            <a:r>
              <a:rPr b="0" lang="en-GB" sz="2400" spc="-1" strike="noStrike">
                <a:solidFill>
                  <a:srgbClr val="000000"/>
                </a:solidFill>
                <a:latin typeface="Arial"/>
              </a:rPr>
              <a:t>Second Outline Level</a:t>
            </a:r>
            <a:endParaRPr b="0" lang="en-GB" sz="2400" spc="-1" strike="noStrike">
              <a:solidFill>
                <a:srgbClr val="000000"/>
              </a:solidFill>
              <a:latin typeface="Arial"/>
            </a:endParaRPr>
          </a:p>
          <a:p>
            <a:pPr lvl="2" marL="1296000" indent="-288000">
              <a:spcBef>
                <a:spcPts val="850"/>
              </a:spcBef>
              <a:buClr>
                <a:srgbClr val="000000"/>
              </a:buClr>
              <a:buSzPct val="45000"/>
              <a:buFont typeface="Wingdings" charset="2"/>
              <a:buChar char=""/>
            </a:pPr>
            <a:r>
              <a:rPr b="0" lang="en-GB" sz="2400" spc="-1" strike="noStrike">
                <a:solidFill>
                  <a:srgbClr val="000000"/>
                </a:solidFill>
                <a:latin typeface="Arial"/>
              </a:rPr>
              <a:t>Third Outline Level</a:t>
            </a:r>
            <a:endParaRPr b="0" lang="en-GB" sz="2400" spc="-1" strike="noStrike">
              <a:solidFill>
                <a:srgbClr val="000000"/>
              </a:solidFill>
              <a:latin typeface="Arial"/>
            </a:endParaRPr>
          </a:p>
          <a:p>
            <a:pPr lvl="3" marL="1728000" indent="-216000">
              <a:spcBef>
                <a:spcPts val="567"/>
              </a:spcBef>
              <a:buClr>
                <a:srgbClr val="000000"/>
              </a:buClr>
              <a:buSzPct val="75000"/>
              <a:buFont typeface="Symbol" charset="2"/>
              <a:buChar char=""/>
            </a:pPr>
            <a:r>
              <a:rPr b="0" lang="en-GB" sz="2400" spc="-1" strike="noStrike">
                <a:solidFill>
                  <a:srgbClr val="000000"/>
                </a:solidFill>
                <a:latin typeface="Arial"/>
              </a:rPr>
              <a:t>Fourth Outline Level</a:t>
            </a:r>
            <a:endParaRPr b="0" lang="en-GB" sz="2400" spc="-1" strike="noStrike">
              <a:solidFill>
                <a:srgbClr val="000000"/>
              </a:solidFill>
              <a:latin typeface="Arial"/>
            </a:endParaRPr>
          </a:p>
          <a:p>
            <a:pPr lvl="4" marL="2160000" indent="-216000">
              <a:spcBef>
                <a:spcPts val="283"/>
              </a:spcBef>
              <a:buClr>
                <a:srgbClr val="000000"/>
              </a:buClr>
              <a:buSzPct val="45000"/>
              <a:buFont typeface="Wingdings" charset="2"/>
              <a:buChar char=""/>
            </a:pPr>
            <a:r>
              <a:rPr b="0" lang="en-GB" sz="2400" spc="-1" strike="noStrike">
                <a:solidFill>
                  <a:srgbClr val="000000"/>
                </a:solidFill>
                <a:latin typeface="Arial"/>
              </a:rPr>
              <a:t>Fifth Outline Level</a:t>
            </a:r>
            <a:endParaRPr b="0" lang="en-GB" sz="2400" spc="-1" strike="noStrike">
              <a:solidFill>
                <a:srgbClr val="000000"/>
              </a:solidFill>
              <a:latin typeface="Arial"/>
            </a:endParaRPr>
          </a:p>
          <a:p>
            <a:pPr lvl="5" marL="2592000" indent="-216000">
              <a:spcBef>
                <a:spcPts val="283"/>
              </a:spcBef>
              <a:buClr>
                <a:srgbClr val="000000"/>
              </a:buClr>
              <a:buSzPct val="45000"/>
              <a:buFont typeface="Wingdings" charset="2"/>
              <a:buChar char=""/>
            </a:pPr>
            <a:r>
              <a:rPr b="0" lang="en-GB" sz="2400" spc="-1" strike="noStrike">
                <a:solidFill>
                  <a:srgbClr val="000000"/>
                </a:solidFill>
                <a:latin typeface="Arial"/>
              </a:rPr>
              <a:t>Sixth Outline Level</a:t>
            </a:r>
            <a:endParaRPr b="0" lang="en-GB" sz="2400" spc="-1" strike="noStrike">
              <a:solidFill>
                <a:srgbClr val="000000"/>
              </a:solidFill>
              <a:latin typeface="Arial"/>
            </a:endParaRPr>
          </a:p>
          <a:p>
            <a:pPr lvl="6" marL="3024000" indent="-216000">
              <a:spcBef>
                <a:spcPts val="283"/>
              </a:spcBef>
              <a:buClr>
                <a:srgbClr val="000000"/>
              </a:buClr>
              <a:buSzPct val="45000"/>
              <a:buFont typeface="Wingdings" charset="2"/>
              <a:buChar char=""/>
            </a:pPr>
            <a:r>
              <a:rPr b="0" lang="en-GB" sz="2400" spc="-1" strike="noStrike">
                <a:solidFill>
                  <a:srgbClr val="000000"/>
                </a:solidFill>
                <a:latin typeface="Arial"/>
              </a:rPr>
              <a:t>Seventh Outline Level</a:t>
            </a:r>
            <a:endParaRPr b="0" lang="en-GB" sz="2400" spc="-1" strike="noStrike">
              <a:solidFill>
                <a:srgbClr val="000000"/>
              </a:solidFill>
              <a:latin typeface="Arial"/>
            </a:endParaRPr>
          </a:p>
        </p:txBody>
      </p:sp>
      <p:sp>
        <p:nvSpPr>
          <p:cNvPr id="47" name="PlaceHolder 6"/>
          <p:cNvSpPr>
            <a:spLocks noGrp="1"/>
          </p:cNvSpPr>
          <p:nvPr>
            <p:ph type="dt" idx="22"/>
          </p:nvPr>
        </p:nvSpPr>
        <p:spPr>
          <a:xfrm>
            <a:off x="457200" y="6356520"/>
            <a:ext cx="2133360" cy="364680"/>
          </a:xfrm>
          <a:prstGeom prst="rect">
            <a:avLst/>
          </a:prstGeom>
          <a:noFill/>
          <a:ln w="0">
            <a:noFill/>
          </a:ln>
        </p:spPr>
        <p:txBody>
          <a:bodyPr lIns="91440" rIns="91440" tIns="45720" bIns="45720" anchor="ctr">
            <a:noAutofit/>
          </a:bodyPr>
          <a:lstStyle>
            <a:lvl1pPr indent="0">
              <a:buNone/>
              <a:defRPr b="0" lang="en-GB" sz="1400" spc="-1" strike="noStrike">
                <a:solidFill>
                  <a:srgbClr val="000000"/>
                </a:solidFill>
                <a:latin typeface="Times New Roman"/>
              </a:defRPr>
            </a:lvl1pPr>
          </a:lstStyle>
          <a:p>
            <a:pPr indent="0">
              <a:buNone/>
            </a:pPr>
            <a:r>
              <a:rPr b="0" lang="en-GB" sz="1400" spc="-1" strike="noStrike">
                <a:solidFill>
                  <a:srgbClr val="000000"/>
                </a:solidFill>
                <a:latin typeface="Times New Roman"/>
              </a:rPr>
              <a:t>&lt;date/time&gt;</a:t>
            </a:r>
            <a:endParaRPr b="0" lang="en-GB" sz="1400" spc="-1" strike="noStrike">
              <a:solidFill>
                <a:srgbClr val="000000"/>
              </a:solidFill>
              <a:latin typeface="Times New Roman"/>
            </a:endParaRPr>
          </a:p>
        </p:txBody>
      </p:sp>
      <p:sp>
        <p:nvSpPr>
          <p:cNvPr id="48" name="PlaceHolder 7"/>
          <p:cNvSpPr>
            <a:spLocks noGrp="1"/>
          </p:cNvSpPr>
          <p:nvPr>
            <p:ph type="ftr" idx="23"/>
          </p:nvPr>
        </p:nvSpPr>
        <p:spPr>
          <a:xfrm>
            <a:off x="3124080" y="6356520"/>
            <a:ext cx="2895120" cy="364680"/>
          </a:xfrm>
          <a:prstGeom prst="rect">
            <a:avLst/>
          </a:prstGeom>
          <a:noFill/>
          <a:ln w="0">
            <a:noFill/>
          </a:ln>
        </p:spPr>
        <p:txBody>
          <a:bodyPr lIns="91440" rIns="91440" tIns="45720" bIns="45720" anchor="ctr">
            <a:noAutofit/>
          </a:bodyPr>
          <a:lstStyle>
            <a:lvl1pPr indent="0" algn="ctr">
              <a:buNone/>
              <a:defRPr b="0" lang="en-GB" sz="1400" spc="-1" strike="noStrike">
                <a:solidFill>
                  <a:srgbClr val="000000"/>
                </a:solidFill>
                <a:latin typeface="Times New Roman"/>
              </a:defRPr>
            </a:lvl1pPr>
          </a:lstStyle>
          <a:p>
            <a:pPr indent="0" algn="ctr">
              <a:buNone/>
            </a:pPr>
            <a:r>
              <a:rPr b="0" lang="en-GB" sz="1400" spc="-1" strike="noStrike">
                <a:solidFill>
                  <a:srgbClr val="000000"/>
                </a:solidFill>
                <a:latin typeface="Times New Roman"/>
              </a:rPr>
              <a:t>&lt;footer&gt;</a:t>
            </a:r>
            <a:endParaRPr b="0" lang="en-GB" sz="1400" spc="-1" strike="noStrike">
              <a:solidFill>
                <a:srgbClr val="000000"/>
              </a:solidFill>
              <a:latin typeface="Times New Roman"/>
            </a:endParaRPr>
          </a:p>
        </p:txBody>
      </p:sp>
      <p:sp>
        <p:nvSpPr>
          <p:cNvPr id="49" name="PlaceHolder 8"/>
          <p:cNvSpPr>
            <a:spLocks noGrp="1"/>
          </p:cNvSpPr>
          <p:nvPr>
            <p:ph type="sldNum" idx="24"/>
          </p:nvPr>
        </p:nvSpPr>
        <p:spPr>
          <a:xfrm>
            <a:off x="6553080" y="6356520"/>
            <a:ext cx="2133360" cy="364680"/>
          </a:xfrm>
          <a:prstGeom prst="rect">
            <a:avLst/>
          </a:prstGeom>
          <a:noFill/>
          <a:ln w="0">
            <a:noFill/>
          </a:ln>
        </p:spPr>
        <p:txBody>
          <a:bodyPr lIns="91440" rIns="91440" tIns="45720" bIns="45720" anchor="ctr">
            <a:noAutofit/>
          </a:bodyPr>
          <a:lstStyle>
            <a:lvl1pPr indent="0" algn="r">
              <a:lnSpc>
                <a:spcPct val="100000"/>
              </a:lnSpc>
              <a:buNone/>
              <a:tabLst>
                <a:tab algn="l" pos="0"/>
              </a:tabLst>
              <a:defRPr b="0" lang="en-US" sz="1200" spc="-1" strike="noStrike">
                <a:solidFill>
                  <a:srgbClr val="888888"/>
                </a:solidFill>
                <a:latin typeface="Calibri"/>
                <a:ea typeface="Calibri"/>
              </a:defRPr>
            </a:lvl1pPr>
          </a:lstStyle>
          <a:p>
            <a:pPr indent="0" algn="r">
              <a:lnSpc>
                <a:spcPct val="100000"/>
              </a:lnSpc>
              <a:buNone/>
              <a:tabLst>
                <a:tab algn="l" pos="0"/>
              </a:tabLst>
            </a:pPr>
            <a:fld id="{0F774CD2-ED30-402C-ADBB-A510B98E8046}" type="slidenum">
              <a:rPr b="0" lang="en-US" sz="1200" spc="-1" strike="noStrike">
                <a:solidFill>
                  <a:srgbClr val="888888"/>
                </a:solidFill>
                <a:latin typeface="Calibri"/>
                <a:ea typeface="Calibri"/>
              </a:rPr>
              <a:t>&lt;number&gt;</a:t>
            </a:fld>
            <a:endParaRPr b="0" lang="en-GB" sz="1200" spc="-1" strike="noStrike">
              <a:solidFill>
                <a:srgbClr val="000000"/>
              </a:solidFill>
              <a:latin typeface="Times New Roman"/>
            </a:endParaRPr>
          </a:p>
        </p:txBody>
      </p:sp>
    </p:spTree>
  </p:cSld>
  <p:clrMap bg1="lt1" bg2="lt2" tx1="dk1" tx2="dk2" accent1="accent1" accent2="accent2" accent3="accent3" accent4="accent4" accent5="accent5" accent6="accent6" hlink="hlink" folHlink="folHlink"/>
  <p:sldLayoutIdLst>
    <p:sldLayoutId id="2147483663" r:id="rId2"/>
  </p:sldLayoutIdLst>
</p:sldMaster>
</file>

<file path=ppt/slideMasters/slideMaster9.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chemeClr val="lt1"/>
        </a:solidFill>
      </p:bgPr>
    </p:bg>
    <p:spTree>
      <p:nvGrpSpPr>
        <p:cNvPr id="1" name=""/>
        <p:cNvGrpSpPr/>
        <p:nvPr/>
      </p:nvGrpSpPr>
      <p:grpSpPr>
        <a:xfrm>
          <a:off x="0" y="0"/>
          <a:ext cx="0" cy="0"/>
          <a:chOff x="0" y="0"/>
          <a:chExt cx="0" cy="0"/>
        </a:xfrm>
      </p:grpSpPr>
      <p:sp>
        <p:nvSpPr>
          <p:cNvPr id="50" name="PlaceHolder 1"/>
          <p:cNvSpPr>
            <a:spLocks noGrp="1"/>
          </p:cNvSpPr>
          <p:nvPr>
            <p:ph type="title"/>
          </p:nvPr>
        </p:nvSpPr>
        <p:spPr>
          <a:xfrm>
            <a:off x="457200" y="274680"/>
            <a:ext cx="8229240" cy="1142640"/>
          </a:xfrm>
          <a:prstGeom prst="rect">
            <a:avLst/>
          </a:prstGeom>
          <a:noFill/>
          <a:ln w="0">
            <a:noFill/>
          </a:ln>
        </p:spPr>
        <p:txBody>
          <a:bodyPr lIns="91440" rIns="91440" tIns="45720" bIns="45720" anchor="ctr">
            <a:normAutofit/>
          </a:bodyPr>
          <a:p>
            <a:pPr indent="0">
              <a:buNone/>
            </a:pPr>
            <a:r>
              <a:rPr b="0" lang="en-GB" sz="4400" spc="-1" strike="noStrike">
                <a:solidFill>
                  <a:srgbClr val="000000"/>
                </a:solidFill>
                <a:latin typeface="Arial"/>
              </a:rPr>
              <a:t>Click to edit the title text format</a:t>
            </a:r>
            <a:endParaRPr b="0" lang="en-GB" sz="4400" spc="-1" strike="noStrike">
              <a:solidFill>
                <a:srgbClr val="000000"/>
              </a:solidFill>
              <a:latin typeface="Arial"/>
            </a:endParaRPr>
          </a:p>
        </p:txBody>
      </p:sp>
      <p:sp>
        <p:nvSpPr>
          <p:cNvPr id="51" name="PlaceHolder 2"/>
          <p:cNvSpPr>
            <a:spLocks noGrp="1"/>
          </p:cNvSpPr>
          <p:nvPr>
            <p:ph type="dt" idx="25"/>
          </p:nvPr>
        </p:nvSpPr>
        <p:spPr>
          <a:xfrm>
            <a:off x="457200" y="6356520"/>
            <a:ext cx="2133360" cy="364680"/>
          </a:xfrm>
          <a:prstGeom prst="rect">
            <a:avLst/>
          </a:prstGeom>
          <a:noFill/>
          <a:ln w="0">
            <a:noFill/>
          </a:ln>
        </p:spPr>
        <p:txBody>
          <a:bodyPr lIns="91440" rIns="91440" tIns="45720" bIns="45720" anchor="ctr">
            <a:noAutofit/>
          </a:bodyPr>
          <a:lstStyle>
            <a:lvl1pPr indent="0">
              <a:buNone/>
              <a:defRPr b="0" lang="en-GB" sz="1400" spc="-1" strike="noStrike">
                <a:solidFill>
                  <a:srgbClr val="000000"/>
                </a:solidFill>
                <a:latin typeface="Times New Roman"/>
              </a:defRPr>
            </a:lvl1pPr>
          </a:lstStyle>
          <a:p>
            <a:pPr indent="0">
              <a:buNone/>
            </a:pPr>
            <a:r>
              <a:rPr b="0" lang="en-GB" sz="1400" spc="-1" strike="noStrike">
                <a:solidFill>
                  <a:srgbClr val="000000"/>
                </a:solidFill>
                <a:latin typeface="Times New Roman"/>
              </a:rPr>
              <a:t>&lt;date/time&gt;</a:t>
            </a:r>
            <a:endParaRPr b="0" lang="en-GB" sz="1400" spc="-1" strike="noStrike">
              <a:solidFill>
                <a:srgbClr val="000000"/>
              </a:solidFill>
              <a:latin typeface="Times New Roman"/>
            </a:endParaRPr>
          </a:p>
        </p:txBody>
      </p:sp>
      <p:sp>
        <p:nvSpPr>
          <p:cNvPr id="52" name="PlaceHolder 3"/>
          <p:cNvSpPr>
            <a:spLocks noGrp="1"/>
          </p:cNvSpPr>
          <p:nvPr>
            <p:ph type="ftr" idx="26"/>
          </p:nvPr>
        </p:nvSpPr>
        <p:spPr>
          <a:xfrm>
            <a:off x="3124080" y="6356520"/>
            <a:ext cx="2895120" cy="364680"/>
          </a:xfrm>
          <a:prstGeom prst="rect">
            <a:avLst/>
          </a:prstGeom>
          <a:noFill/>
          <a:ln w="0">
            <a:noFill/>
          </a:ln>
        </p:spPr>
        <p:txBody>
          <a:bodyPr lIns="91440" rIns="91440" tIns="45720" bIns="45720" anchor="ctr">
            <a:noAutofit/>
          </a:bodyPr>
          <a:lstStyle>
            <a:lvl1pPr indent="0" algn="ctr">
              <a:buNone/>
              <a:defRPr b="0" lang="en-GB" sz="1400" spc="-1" strike="noStrike">
                <a:solidFill>
                  <a:srgbClr val="000000"/>
                </a:solidFill>
                <a:latin typeface="Times New Roman"/>
              </a:defRPr>
            </a:lvl1pPr>
          </a:lstStyle>
          <a:p>
            <a:pPr indent="0" algn="ctr">
              <a:buNone/>
            </a:pPr>
            <a:r>
              <a:rPr b="0" lang="en-GB" sz="1400" spc="-1" strike="noStrike">
                <a:solidFill>
                  <a:srgbClr val="000000"/>
                </a:solidFill>
                <a:latin typeface="Times New Roman"/>
              </a:rPr>
              <a:t>&lt;footer&gt;</a:t>
            </a:r>
            <a:endParaRPr b="0" lang="en-GB" sz="1400" spc="-1" strike="noStrike">
              <a:solidFill>
                <a:srgbClr val="000000"/>
              </a:solidFill>
              <a:latin typeface="Times New Roman"/>
            </a:endParaRPr>
          </a:p>
        </p:txBody>
      </p:sp>
      <p:sp>
        <p:nvSpPr>
          <p:cNvPr id="53" name="PlaceHolder 4"/>
          <p:cNvSpPr>
            <a:spLocks noGrp="1"/>
          </p:cNvSpPr>
          <p:nvPr>
            <p:ph type="sldNum" idx="27"/>
          </p:nvPr>
        </p:nvSpPr>
        <p:spPr>
          <a:xfrm>
            <a:off x="6553080" y="6356520"/>
            <a:ext cx="2133360" cy="364680"/>
          </a:xfrm>
          <a:prstGeom prst="rect">
            <a:avLst/>
          </a:prstGeom>
          <a:noFill/>
          <a:ln w="0">
            <a:noFill/>
          </a:ln>
        </p:spPr>
        <p:txBody>
          <a:bodyPr lIns="91440" rIns="91440" tIns="45720" bIns="45720" anchor="ctr">
            <a:noAutofit/>
          </a:bodyPr>
          <a:lstStyle>
            <a:lvl1pPr indent="0" algn="r">
              <a:lnSpc>
                <a:spcPct val="100000"/>
              </a:lnSpc>
              <a:buNone/>
              <a:tabLst>
                <a:tab algn="l" pos="0"/>
              </a:tabLst>
              <a:defRPr b="0" lang="en-US" sz="1200" spc="-1" strike="noStrike">
                <a:solidFill>
                  <a:srgbClr val="888888"/>
                </a:solidFill>
                <a:latin typeface="Calibri"/>
                <a:ea typeface="Calibri"/>
              </a:defRPr>
            </a:lvl1pPr>
          </a:lstStyle>
          <a:p>
            <a:pPr indent="0" algn="r">
              <a:lnSpc>
                <a:spcPct val="100000"/>
              </a:lnSpc>
              <a:buNone/>
              <a:tabLst>
                <a:tab algn="l" pos="0"/>
              </a:tabLst>
            </a:pPr>
            <a:fld id="{23F7057A-6D00-4262-86CE-9C2EFE03AECE}" type="slidenum">
              <a:rPr b="0" lang="en-US" sz="1200" spc="-1" strike="noStrike">
                <a:solidFill>
                  <a:srgbClr val="888888"/>
                </a:solidFill>
                <a:latin typeface="Calibri"/>
                <a:ea typeface="Calibri"/>
              </a:rPr>
              <a:t>&lt;number&gt;</a:t>
            </a:fld>
            <a:endParaRPr b="0" lang="en-GB" sz="1200" spc="-1" strike="noStrike">
              <a:solidFill>
                <a:srgbClr val="000000"/>
              </a:solidFill>
              <a:latin typeface="Times New Roman"/>
            </a:endParaRPr>
          </a:p>
        </p:txBody>
      </p:sp>
    </p:spTree>
  </p:cSld>
  <p:clrMap bg1="lt1" bg2="lt2" tx1="dk1" tx2="dk2" accent1="accent1" accent2="accent2" accent3="accent3" accent4="accent4" accent5="accent5" accent6="accent6" hlink="hlink" folHlink="folHlink"/>
  <p:sldLayoutIdLst>
    <p:sldLayoutId id="2147483665" r:id="rId2"/>
  </p:sldLayoutIdLst>
</p:sldMaster>
</file>

<file path=ppt/slides/_rels/slide1.xml.rels><?xml version="1.0" encoding="UTF-8"?>
<Relationships xmlns="http://schemas.openxmlformats.org/package/2006/relationships"><Relationship Id="rId1" Type="http://schemas.openxmlformats.org/officeDocument/2006/relationships/image" Target="../media/image1.png"/><Relationship Id="rId2" Type="http://schemas.openxmlformats.org/officeDocument/2006/relationships/image" Target="../media/image1.png"/><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hyperlink" Target="https://www.migrationmuseum.org/100imagesgallery/#three-sisters-weston-super-mare-1989" TargetMode="External"/><Relationship Id="rId6" Type="http://schemas.openxmlformats.org/officeDocument/2006/relationships/slideLayout" Target="../slideLayouts/slideLayout1.xml"/>
</Relationships>
</file>

<file path=ppt/slides/_rels/slide10.xml.rels><?xml version="1.0" encoding="UTF-8"?>
<Relationships xmlns="http://schemas.openxmlformats.org/package/2006/relationships"><Relationship Id="rId1" Type="http://schemas.openxmlformats.org/officeDocument/2006/relationships/image" Target="../media/image32.png"/><Relationship Id="rId2" Type="http://schemas.openxmlformats.org/officeDocument/2006/relationships/image" Target="../media/image27.png"/><Relationship Id="rId3" Type="http://schemas.openxmlformats.org/officeDocument/2006/relationships/image" Target="../media/image3.png"/><Relationship Id="rId4" Type="http://schemas.openxmlformats.org/officeDocument/2006/relationships/slideLayout" Target="../slideLayouts/slideLayout1.xml"/><Relationship Id="rId5" Type="http://schemas.openxmlformats.org/officeDocument/2006/relationships/notesSlide" Target="../notesSlides/notesSlide10.xml"/>
</Relationships>
</file>

<file path=ppt/slides/_rels/slide11.xml.rels><?xml version="1.0" encoding="UTF-8"?>
<Relationships xmlns="http://schemas.openxmlformats.org/package/2006/relationships"><Relationship Id="rId1" Type="http://schemas.openxmlformats.org/officeDocument/2006/relationships/image" Target="../media/image33.png"/><Relationship Id="rId2" Type="http://schemas.openxmlformats.org/officeDocument/2006/relationships/image" Target="../media/image27.png"/><Relationship Id="rId3" Type="http://schemas.openxmlformats.org/officeDocument/2006/relationships/image" Target="../media/image3.png"/><Relationship Id="rId4" Type="http://schemas.openxmlformats.org/officeDocument/2006/relationships/slideLayout" Target="../slideLayouts/slideLayout1.xml"/><Relationship Id="rId5" Type="http://schemas.openxmlformats.org/officeDocument/2006/relationships/notesSlide" Target="../notesSlides/notesSlide11.xml"/>
</Relationships>
</file>

<file path=ppt/slides/_rels/slide12.xml.rels><?xml version="1.0" encoding="UTF-8"?>
<Relationships xmlns="http://schemas.openxmlformats.org/package/2006/relationships"><Relationship Id="rId1" Type="http://schemas.openxmlformats.org/officeDocument/2006/relationships/image" Target="../media/image34.png"/><Relationship Id="rId2" Type="http://schemas.openxmlformats.org/officeDocument/2006/relationships/image" Target="../media/image27.png"/><Relationship Id="rId3" Type="http://schemas.openxmlformats.org/officeDocument/2006/relationships/image" Target="../media/image3.png"/><Relationship Id="rId4" Type="http://schemas.openxmlformats.org/officeDocument/2006/relationships/slideLayout" Target="../slideLayouts/slideLayout1.xml"/><Relationship Id="rId5" Type="http://schemas.openxmlformats.org/officeDocument/2006/relationships/notesSlide" Target="../notesSlides/notesSlide12.xml"/>
</Relationships>
</file>

<file path=ppt/slides/_rels/slide13.xml.rels><?xml version="1.0" encoding="UTF-8"?>
<Relationships xmlns="http://schemas.openxmlformats.org/package/2006/relationships"><Relationship Id="rId1" Type="http://schemas.openxmlformats.org/officeDocument/2006/relationships/image" Target="../media/image35.png"/><Relationship Id="rId2" Type="http://schemas.openxmlformats.org/officeDocument/2006/relationships/image" Target="../media/image27.png"/><Relationship Id="rId3" Type="http://schemas.openxmlformats.org/officeDocument/2006/relationships/image" Target="../media/image3.png"/><Relationship Id="rId4" Type="http://schemas.openxmlformats.org/officeDocument/2006/relationships/slideLayout" Target="../slideLayouts/slideLayout1.xml"/><Relationship Id="rId5" Type="http://schemas.openxmlformats.org/officeDocument/2006/relationships/notesSlide" Target="../notesSlides/notesSlide13.xml"/>
</Relationships>
</file>

<file path=ppt/slides/_rels/slide14.xml.rels><?xml version="1.0" encoding="UTF-8"?>
<Relationships xmlns="http://schemas.openxmlformats.org/package/2006/relationships"><Relationship Id="rId1" Type="http://schemas.openxmlformats.org/officeDocument/2006/relationships/image" Target="../media/image27.png"/><Relationship Id="rId2" Type="http://schemas.openxmlformats.org/officeDocument/2006/relationships/image" Target="../media/image3.png"/><Relationship Id="rId3" Type="http://schemas.openxmlformats.org/officeDocument/2006/relationships/image" Target="../media/image34.png"/><Relationship Id="rId4" Type="http://schemas.openxmlformats.org/officeDocument/2006/relationships/image" Target="../media/image33.png"/><Relationship Id="rId5" Type="http://schemas.openxmlformats.org/officeDocument/2006/relationships/image" Target="../media/image32.png"/><Relationship Id="rId6" Type="http://schemas.openxmlformats.org/officeDocument/2006/relationships/image" Target="../media/image28.png"/><Relationship Id="rId7" Type="http://schemas.openxmlformats.org/officeDocument/2006/relationships/image" Target="../media/image31.png"/><Relationship Id="rId8" Type="http://schemas.openxmlformats.org/officeDocument/2006/relationships/image" Target="../media/image29.png"/><Relationship Id="rId9" Type="http://schemas.openxmlformats.org/officeDocument/2006/relationships/image" Target="../media/image30.png"/><Relationship Id="rId10" Type="http://schemas.openxmlformats.org/officeDocument/2006/relationships/image" Target="../media/image36.png"/><Relationship Id="rId11" Type="http://schemas.openxmlformats.org/officeDocument/2006/relationships/slideLayout" Target="../slideLayouts/slideLayout1.xml"/><Relationship Id="rId12" Type="http://schemas.openxmlformats.org/officeDocument/2006/relationships/notesSlide" Target="../notesSlides/notesSlide14.xml"/>
</Relationships>
</file>

<file path=ppt/slides/_rels/slide15.xml.rels><?xml version="1.0" encoding="UTF-8"?>
<Relationships xmlns="http://schemas.openxmlformats.org/package/2006/relationships"><Relationship Id="rId1" Type="http://schemas.openxmlformats.org/officeDocument/2006/relationships/image" Target="../media/image34.png"/><Relationship Id="rId2" Type="http://schemas.openxmlformats.org/officeDocument/2006/relationships/image" Target="../media/image33.png"/><Relationship Id="rId3" Type="http://schemas.openxmlformats.org/officeDocument/2006/relationships/image" Target="../media/image32.png"/><Relationship Id="rId4" Type="http://schemas.openxmlformats.org/officeDocument/2006/relationships/image" Target="../media/image28.png"/><Relationship Id="rId5" Type="http://schemas.openxmlformats.org/officeDocument/2006/relationships/image" Target="../media/image31.png"/><Relationship Id="rId6" Type="http://schemas.openxmlformats.org/officeDocument/2006/relationships/image" Target="../media/image29.png"/><Relationship Id="rId7" Type="http://schemas.openxmlformats.org/officeDocument/2006/relationships/image" Target="../media/image30.png"/><Relationship Id="rId8" Type="http://schemas.openxmlformats.org/officeDocument/2006/relationships/image" Target="../media/image36.png"/><Relationship Id="rId9" Type="http://schemas.openxmlformats.org/officeDocument/2006/relationships/image" Target="../media/image37.png"/><Relationship Id="rId10" Type="http://schemas.openxmlformats.org/officeDocument/2006/relationships/image" Target="../media/image3.png"/><Relationship Id="rId11" Type="http://schemas.openxmlformats.org/officeDocument/2006/relationships/slideLayout" Target="../slideLayouts/slideLayout1.xml"/><Relationship Id="rId12" Type="http://schemas.openxmlformats.org/officeDocument/2006/relationships/notesSlide" Target="../notesSlides/notesSlide15.xml"/>
</Relationships>
</file>

<file path=ppt/slides/_rels/slide16.xml.rels><?xml version="1.0" encoding="UTF-8"?>
<Relationships xmlns="http://schemas.openxmlformats.org/package/2006/relationships"><Relationship Id="rId1" Type="http://schemas.openxmlformats.org/officeDocument/2006/relationships/image" Target="../media/image38.png"/><Relationship Id="rId2" Type="http://schemas.openxmlformats.org/officeDocument/2006/relationships/image" Target="../media/image39.png"/><Relationship Id="rId3" Type="http://schemas.openxmlformats.org/officeDocument/2006/relationships/image" Target="../media/image40.png"/><Relationship Id="rId4" Type="http://schemas.openxmlformats.org/officeDocument/2006/relationships/image" Target="../media/image41.png"/><Relationship Id="rId5" Type="http://schemas.openxmlformats.org/officeDocument/2006/relationships/image" Target="../media/image3.png"/><Relationship Id="rId6" Type="http://schemas.openxmlformats.org/officeDocument/2006/relationships/slideLayout" Target="../slideLayouts/slideLayout1.xml"/>
</Relationships>
</file>

<file path=ppt/slides/_rels/slide17.xml.rels><?xml version="1.0" encoding="UTF-8"?>
<Relationships xmlns="http://schemas.openxmlformats.org/package/2006/relationships"><Relationship Id="rId1" Type="http://schemas.openxmlformats.org/officeDocument/2006/relationships/image" Target="../media/image42.png"/><Relationship Id="rId2" Type="http://schemas.openxmlformats.org/officeDocument/2006/relationships/image" Target="../media/image3.png"/><Relationship Id="rId3" Type="http://schemas.openxmlformats.org/officeDocument/2006/relationships/slideLayout" Target="../slideLayouts/slideLayout1.xml"/>
</Relationships>
</file>

<file path=ppt/slides/_rels/slide2.xml.rels><?xml version="1.0" encoding="UTF-8"?>
<Relationships xmlns="http://schemas.openxmlformats.org/package/2006/relationships"><Relationship Id="rId1" Type="http://schemas.openxmlformats.org/officeDocument/2006/relationships/image" Target="../media/image4.png"/><Relationship Id="rId2" Type="http://schemas.openxmlformats.org/officeDocument/2006/relationships/image" Target="../media/image5.png"/><Relationship Id="rId3" Type="http://schemas.openxmlformats.org/officeDocument/2006/relationships/image" Target="../media/image3.png"/><Relationship Id="rId4" Type="http://schemas.openxmlformats.org/officeDocument/2006/relationships/slideLayout" Target="../slideLayouts/slideLayout1.xml"/>
</Relationships>
</file>

<file path=ppt/slides/_rels/slide3.xml.rels><?xml version="1.0" encoding="UTF-8"?>
<Relationships xmlns="http://schemas.openxmlformats.org/package/2006/relationships"><Relationship Id="rId1" Type="http://schemas.openxmlformats.org/officeDocument/2006/relationships/image" Target="../media/image6.png"/><Relationship Id="rId2" Type="http://schemas.openxmlformats.org/officeDocument/2006/relationships/image" Target="../media/image7.png"/><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3.png"/><Relationship Id="rId6" Type="http://schemas.openxmlformats.org/officeDocument/2006/relationships/slideLayout" Target="../slideLayouts/slideLayout1.xml"/>
</Relationships>
</file>

<file path=ppt/slides/_rels/slide4.xml.rels><?xml version="1.0" encoding="UTF-8"?>
<Relationships xmlns="http://schemas.openxmlformats.org/package/2006/relationships"><Relationship Id="rId1" Type="http://schemas.openxmlformats.org/officeDocument/2006/relationships/image" Target="../media/image10.png"/><Relationship Id="rId2" Type="http://schemas.openxmlformats.org/officeDocument/2006/relationships/image" Target="../media/image11.png"/><Relationship Id="rId3" Type="http://schemas.openxmlformats.org/officeDocument/2006/relationships/image" Target="../media/image12.png"/><Relationship Id="rId4" Type="http://schemas.openxmlformats.org/officeDocument/2006/relationships/image" Target="../media/image13.png"/><Relationship Id="rId5" Type="http://schemas.openxmlformats.org/officeDocument/2006/relationships/image" Target="../media/image3.png"/><Relationship Id="rId6" Type="http://schemas.openxmlformats.org/officeDocument/2006/relationships/slideLayout" Target="../slideLayouts/slideLayout1.xml"/>
</Relationships>
</file>

<file path=ppt/slides/_rels/slide5.xml.rels><?xml version="1.0" encoding="UTF-8"?>
<Relationships xmlns="http://schemas.openxmlformats.org/package/2006/relationships"><Relationship Id="rId1" Type="http://schemas.openxmlformats.org/officeDocument/2006/relationships/image" Target="../media/image14.png"/><Relationship Id="rId2" Type="http://schemas.openxmlformats.org/officeDocument/2006/relationships/image" Target="../media/image15.png"/><Relationship Id="rId3" Type="http://schemas.openxmlformats.org/officeDocument/2006/relationships/image" Target="../media/image16.png"/><Relationship Id="rId4" Type="http://schemas.openxmlformats.org/officeDocument/2006/relationships/image" Target="../media/image17.png"/><Relationship Id="rId5" Type="http://schemas.openxmlformats.org/officeDocument/2006/relationships/image" Target="../media/image17.png"/><Relationship Id="rId6" Type="http://schemas.openxmlformats.org/officeDocument/2006/relationships/image" Target="../media/image17.png"/><Relationship Id="rId7" Type="http://schemas.openxmlformats.org/officeDocument/2006/relationships/image" Target="../media/image18.png"/><Relationship Id="rId8" Type="http://schemas.openxmlformats.org/officeDocument/2006/relationships/image" Target="../media/image19.png"/><Relationship Id="rId9" Type="http://schemas.openxmlformats.org/officeDocument/2006/relationships/image" Target="../media/image20.png"/><Relationship Id="rId10" Type="http://schemas.openxmlformats.org/officeDocument/2006/relationships/image" Target="../media/image21.png"/><Relationship Id="rId11" Type="http://schemas.openxmlformats.org/officeDocument/2006/relationships/image" Target="../media/image22.png"/><Relationship Id="rId12" Type="http://schemas.openxmlformats.org/officeDocument/2006/relationships/image" Target="../media/image23.png"/><Relationship Id="rId13" Type="http://schemas.openxmlformats.org/officeDocument/2006/relationships/image" Target="../media/image24.png"/><Relationship Id="rId14" Type="http://schemas.openxmlformats.org/officeDocument/2006/relationships/image" Target="../media/image17.png"/><Relationship Id="rId15" Type="http://schemas.openxmlformats.org/officeDocument/2006/relationships/image" Target="../media/image17.png"/><Relationship Id="rId16" Type="http://schemas.openxmlformats.org/officeDocument/2006/relationships/image" Target="../media/image25.png"/><Relationship Id="rId17" Type="http://schemas.openxmlformats.org/officeDocument/2006/relationships/image" Target="../media/image26.png"/><Relationship Id="rId18" Type="http://schemas.openxmlformats.org/officeDocument/2006/relationships/image" Target="../media/image3.png"/><Relationship Id="rId19" Type="http://schemas.openxmlformats.org/officeDocument/2006/relationships/slideLayout" Target="../slideLayouts/slideLayout1.xml"/>
</Relationships>
</file>

<file path=ppt/slides/_rels/slide6.xml.rels><?xml version="1.0" encoding="UTF-8"?>
<Relationships xmlns="http://schemas.openxmlformats.org/package/2006/relationships"><Relationship Id="rId1" Type="http://schemas.openxmlformats.org/officeDocument/2006/relationships/image" Target="../media/image27.png"/><Relationship Id="rId2" Type="http://schemas.openxmlformats.org/officeDocument/2006/relationships/image" Target="../media/image28.png"/><Relationship Id="rId3" Type="http://schemas.openxmlformats.org/officeDocument/2006/relationships/image" Target="../media/image3.png"/><Relationship Id="rId4" Type="http://schemas.openxmlformats.org/officeDocument/2006/relationships/slideLayout" Target="../slideLayouts/slideLayout1.xml"/><Relationship Id="rId5" Type="http://schemas.openxmlformats.org/officeDocument/2006/relationships/notesSlide" Target="../notesSlides/notesSlide6.xml"/>
</Relationships>
</file>

<file path=ppt/slides/_rels/slide7.xml.rels><?xml version="1.0" encoding="UTF-8"?>
<Relationships xmlns="http://schemas.openxmlformats.org/package/2006/relationships"><Relationship Id="rId1" Type="http://schemas.openxmlformats.org/officeDocument/2006/relationships/image" Target="../media/image29.png"/><Relationship Id="rId2" Type="http://schemas.openxmlformats.org/officeDocument/2006/relationships/image" Target="../media/image27.png"/><Relationship Id="rId3" Type="http://schemas.openxmlformats.org/officeDocument/2006/relationships/image" Target="../media/image3.png"/><Relationship Id="rId4" Type="http://schemas.openxmlformats.org/officeDocument/2006/relationships/slideLayout" Target="../slideLayouts/slideLayout1.xml"/><Relationship Id="rId5" Type="http://schemas.openxmlformats.org/officeDocument/2006/relationships/notesSlide" Target="../notesSlides/notesSlide7.xml"/>
</Relationships>
</file>

<file path=ppt/slides/_rels/slide8.xml.rels><?xml version="1.0" encoding="UTF-8"?>
<Relationships xmlns="http://schemas.openxmlformats.org/package/2006/relationships"><Relationship Id="rId1" Type="http://schemas.openxmlformats.org/officeDocument/2006/relationships/image" Target="../media/image30.png"/><Relationship Id="rId2" Type="http://schemas.openxmlformats.org/officeDocument/2006/relationships/image" Target="../media/image27.png"/><Relationship Id="rId3" Type="http://schemas.openxmlformats.org/officeDocument/2006/relationships/image" Target="../media/image3.png"/><Relationship Id="rId4" Type="http://schemas.openxmlformats.org/officeDocument/2006/relationships/slideLayout" Target="../slideLayouts/slideLayout1.xml"/><Relationship Id="rId5" Type="http://schemas.openxmlformats.org/officeDocument/2006/relationships/notesSlide" Target="../notesSlides/notesSlide8.xml"/>
</Relationships>
</file>

<file path=ppt/slides/_rels/slide9.xml.rels><?xml version="1.0" encoding="UTF-8"?>
<Relationships xmlns="http://schemas.openxmlformats.org/package/2006/relationships"><Relationship Id="rId1" Type="http://schemas.openxmlformats.org/officeDocument/2006/relationships/image" Target="../media/image31.png"/><Relationship Id="rId2" Type="http://schemas.openxmlformats.org/officeDocument/2006/relationships/image" Target="../media/image27.png"/><Relationship Id="rId3" Type="http://schemas.openxmlformats.org/officeDocument/2006/relationships/image" Target="../media/image3.png"/><Relationship Id="rId4" Type="http://schemas.openxmlformats.org/officeDocument/2006/relationships/slideLayout" Target="../slideLayouts/slideLayout1.xml"/><Relationship Id="rId5" Type="http://schemas.openxmlformats.org/officeDocument/2006/relationships/notesSlide" Target="../notesSlides/notesSlide9.xml"/>
</Relationships>
</file>

<file path=ppt/slides/slide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2dacdf"/>
        </a:solidFill>
      </p:bgPr>
    </p:bg>
    <p:spTree>
      <p:nvGrpSpPr>
        <p:cNvPr id="1" name=""/>
        <p:cNvGrpSpPr/>
        <p:nvPr/>
      </p:nvGrpSpPr>
      <p:grpSpPr>
        <a:xfrm>
          <a:off x="0" y="0"/>
          <a:ext cx="0" cy="0"/>
          <a:chOff x="0" y="0"/>
          <a:chExt cx="0" cy="0"/>
        </a:xfrm>
      </p:grpSpPr>
      <p:sp>
        <p:nvSpPr>
          <p:cNvPr id="73" name="Google Shape;84;p1"/>
          <p:cNvSpPr/>
          <p:nvPr/>
        </p:nvSpPr>
        <p:spPr>
          <a:xfrm>
            <a:off x="-3465000" y="-788040"/>
            <a:ext cx="12264120" cy="12264120"/>
          </a:xfrm>
          <a:custGeom>
            <a:avLst/>
            <a:gdLst>
              <a:gd name="textAreaLeft" fmla="*/ 0 w 12264120"/>
              <a:gd name="textAreaRight" fmla="*/ 12264480 w 12264120"/>
              <a:gd name="textAreaTop" fmla="*/ 0 h 12264120"/>
              <a:gd name="textAreaBottom" fmla="*/ 12264480 h 12264120"/>
            </a:gdLst>
            <a:ahLst/>
            <a:rect l="textAreaLeft" t="textAreaTop" r="textAreaRight" b="textAreaBottom"/>
            <a:pathLst>
              <a:path w="12264488" h="12264488">
                <a:moveTo>
                  <a:pt x="0" y="0"/>
                </a:moveTo>
                <a:lnTo>
                  <a:pt x="12264488" y="0"/>
                </a:lnTo>
                <a:lnTo>
                  <a:pt x="12264488" y="12264487"/>
                </a:lnTo>
                <a:lnTo>
                  <a:pt x="0" y="12264487"/>
                </a:lnTo>
                <a:lnTo>
                  <a:pt x="0" y="0"/>
                </a:lnTo>
                <a:close/>
              </a:path>
            </a:pathLst>
          </a:custGeom>
          <a:blipFill rotWithShape="0">
            <a:blip r:embed="rId1"/>
            <a:srcRect/>
            <a:stretch/>
          </a:blipFill>
          <a:ln w="0">
            <a:noFill/>
          </a:ln>
        </p:spPr>
        <p:style>
          <a:lnRef idx="0"/>
          <a:fillRef idx="0"/>
          <a:effectRef idx="0"/>
          <a:fontRef idx="minor"/>
        </p:style>
        <p:txBody>
          <a:bodyPr anchor="t">
            <a:noAutofit/>
          </a:bodyPr>
          <a:p>
            <a:pPr>
              <a:lnSpc>
                <a:spcPct val="100000"/>
              </a:lnSpc>
              <a:tabLst>
                <a:tab algn="l" pos="0"/>
              </a:tabLst>
            </a:pPr>
            <a:endParaRPr b="0" lang="en-GB" sz="1400" spc="-1" strike="noStrike">
              <a:solidFill>
                <a:srgbClr val="000000"/>
              </a:solidFill>
              <a:latin typeface="Arial"/>
            </a:endParaRPr>
          </a:p>
        </p:txBody>
      </p:sp>
      <p:sp>
        <p:nvSpPr>
          <p:cNvPr id="74" name="Google Shape;85;p1"/>
          <p:cNvSpPr/>
          <p:nvPr/>
        </p:nvSpPr>
        <p:spPr>
          <a:xfrm>
            <a:off x="12837960" y="3431160"/>
            <a:ext cx="5373000" cy="5642280"/>
          </a:xfrm>
          <a:custGeom>
            <a:avLst/>
            <a:gdLst>
              <a:gd name="textAreaLeft" fmla="*/ 0 w 5373000"/>
              <a:gd name="textAreaRight" fmla="*/ 5373360 w 5373000"/>
              <a:gd name="textAreaTop" fmla="*/ 0 h 5642280"/>
              <a:gd name="textAreaBottom" fmla="*/ 5642640 h 5642280"/>
            </a:gdLst>
            <a:ahLst/>
            <a:rect l="textAreaLeft" t="textAreaTop" r="textAreaRight" b="textAreaBottom"/>
            <a:pathLst>
              <a:path w="5670948" h="5670948">
                <a:moveTo>
                  <a:pt x="0" y="0"/>
                </a:moveTo>
                <a:lnTo>
                  <a:pt x="5670949" y="0"/>
                </a:lnTo>
                <a:lnTo>
                  <a:pt x="5670949" y="5670948"/>
                </a:lnTo>
                <a:lnTo>
                  <a:pt x="0" y="5670948"/>
                </a:lnTo>
                <a:lnTo>
                  <a:pt x="0" y="0"/>
                </a:lnTo>
                <a:close/>
              </a:path>
            </a:pathLst>
          </a:custGeom>
          <a:blipFill rotWithShape="0">
            <a:blip r:embed="rId2"/>
            <a:srcRect/>
            <a:stretch/>
          </a:blipFill>
          <a:ln w="0">
            <a:noFill/>
          </a:ln>
        </p:spPr>
        <p:style>
          <a:lnRef idx="0"/>
          <a:fillRef idx="0"/>
          <a:effectRef idx="0"/>
          <a:fontRef idx="minor"/>
        </p:style>
        <p:txBody>
          <a:bodyPr anchor="t">
            <a:noAutofit/>
          </a:bodyPr>
          <a:p>
            <a:pPr>
              <a:lnSpc>
                <a:spcPct val="100000"/>
              </a:lnSpc>
              <a:tabLst>
                <a:tab algn="l" pos="0"/>
              </a:tabLst>
            </a:pPr>
            <a:endParaRPr b="0" lang="en-GB" sz="1400" spc="-1" strike="noStrike">
              <a:solidFill>
                <a:srgbClr val="000000"/>
              </a:solidFill>
              <a:latin typeface="Arial"/>
            </a:endParaRPr>
          </a:p>
        </p:txBody>
      </p:sp>
      <p:sp>
        <p:nvSpPr>
          <p:cNvPr id="75" name="Google Shape;86;p1"/>
          <p:cNvSpPr/>
          <p:nvPr/>
        </p:nvSpPr>
        <p:spPr>
          <a:xfrm>
            <a:off x="13351680" y="4339800"/>
            <a:ext cx="4193280" cy="4089960"/>
          </a:xfrm>
          <a:custGeom>
            <a:avLst/>
            <a:gdLst>
              <a:gd name="textAreaLeft" fmla="*/ 0 w 4193280"/>
              <a:gd name="textAreaRight" fmla="*/ 4193640 w 4193280"/>
              <a:gd name="textAreaTop" fmla="*/ 0 h 4089960"/>
              <a:gd name="textAreaBottom" fmla="*/ 4090320 h 4089960"/>
            </a:gdLst>
            <a:ahLst/>
            <a:rect l="textAreaLeft" t="textAreaTop" r="textAreaRight" b="textAreaBottom"/>
            <a:pathLst>
              <a:path w="4345815" h="4351254">
                <a:moveTo>
                  <a:pt x="0" y="0"/>
                </a:moveTo>
                <a:lnTo>
                  <a:pt x="4345815" y="0"/>
                </a:lnTo>
                <a:lnTo>
                  <a:pt x="4345815" y="4351253"/>
                </a:lnTo>
                <a:lnTo>
                  <a:pt x="0" y="4351253"/>
                </a:lnTo>
                <a:lnTo>
                  <a:pt x="0" y="0"/>
                </a:lnTo>
                <a:close/>
              </a:path>
            </a:pathLst>
          </a:custGeom>
          <a:blipFill rotWithShape="0">
            <a:blip r:embed="rId3"/>
            <a:srcRect/>
            <a:stretch/>
          </a:blipFill>
          <a:ln w="0">
            <a:noFill/>
          </a:ln>
        </p:spPr>
        <p:style>
          <a:lnRef idx="0"/>
          <a:fillRef idx="0"/>
          <a:effectRef idx="0"/>
          <a:fontRef idx="minor"/>
        </p:style>
        <p:txBody>
          <a:bodyPr anchor="t">
            <a:noAutofit/>
          </a:bodyPr>
          <a:p>
            <a:pPr>
              <a:lnSpc>
                <a:spcPct val="100000"/>
              </a:lnSpc>
              <a:tabLst>
                <a:tab algn="l" pos="0"/>
              </a:tabLst>
            </a:pPr>
            <a:endParaRPr b="0" lang="en-GB" sz="1400" spc="-1" strike="noStrike">
              <a:solidFill>
                <a:srgbClr val="000000"/>
              </a:solidFill>
              <a:latin typeface="Arial"/>
            </a:endParaRPr>
          </a:p>
        </p:txBody>
      </p:sp>
      <p:sp>
        <p:nvSpPr>
          <p:cNvPr id="76" name="Google Shape;87;p1"/>
          <p:cNvSpPr/>
          <p:nvPr/>
        </p:nvSpPr>
        <p:spPr>
          <a:xfrm>
            <a:off x="1054800" y="852480"/>
            <a:ext cx="17453880" cy="4145760"/>
          </a:xfrm>
          <a:prstGeom prst="rect">
            <a:avLst/>
          </a:prstGeom>
          <a:noFill/>
          <a:ln w="0">
            <a:noFill/>
          </a:ln>
        </p:spPr>
        <p:style>
          <a:lnRef idx="0"/>
          <a:fillRef idx="0"/>
          <a:effectRef idx="0"/>
          <a:fontRef idx="minor"/>
        </p:style>
        <p:txBody>
          <a:bodyPr lIns="0" rIns="0" tIns="0" bIns="0" anchor="t">
            <a:spAutoFit/>
          </a:bodyPr>
          <a:p>
            <a:pPr>
              <a:lnSpc>
                <a:spcPct val="100000"/>
              </a:lnSpc>
              <a:tabLst>
                <a:tab algn="l" pos="0"/>
              </a:tabLst>
            </a:pPr>
            <a:r>
              <a:rPr b="0" lang="en-US" sz="12000" spc="-1" strike="noStrike">
                <a:solidFill>
                  <a:srgbClr val="000000"/>
                </a:solidFill>
                <a:latin typeface="Arial"/>
                <a:ea typeface="Arial"/>
              </a:rPr>
              <a:t>MIGRATION AND</a:t>
            </a:r>
            <a:endParaRPr b="0" lang="en-GB" sz="12000" spc="-1" strike="noStrike">
              <a:solidFill>
                <a:srgbClr val="ffffff"/>
              </a:solidFill>
              <a:latin typeface="Arial"/>
            </a:endParaRPr>
          </a:p>
          <a:p>
            <a:pPr>
              <a:lnSpc>
                <a:spcPct val="100000"/>
              </a:lnSpc>
              <a:tabLst>
                <a:tab algn="l" pos="0"/>
              </a:tabLst>
            </a:pPr>
            <a:r>
              <a:rPr b="0" lang="en-US" sz="12000" spc="-1" strike="noStrike">
                <a:solidFill>
                  <a:srgbClr val="000000"/>
                </a:solidFill>
                <a:latin typeface="Arial"/>
                <a:ea typeface="Arial"/>
              </a:rPr>
              <a:t>IDENTITY</a:t>
            </a:r>
            <a:endParaRPr b="0" lang="en-GB" sz="12000" spc="-1" strike="noStrike">
              <a:solidFill>
                <a:srgbClr val="ffffff"/>
              </a:solidFill>
              <a:latin typeface="Arial"/>
            </a:endParaRPr>
          </a:p>
          <a:p>
            <a:pPr>
              <a:lnSpc>
                <a:spcPct val="100000"/>
              </a:lnSpc>
              <a:tabLst>
                <a:tab algn="l" pos="0"/>
              </a:tabLst>
            </a:pPr>
            <a:r>
              <a:rPr b="0" lang="en-US" sz="3200" spc="-1" strike="noStrike">
                <a:solidFill>
                  <a:srgbClr val="000000"/>
                </a:solidFill>
                <a:latin typeface="Arial"/>
                <a:ea typeface="Arial"/>
              </a:rPr>
              <a:t>KS2 Lesson </a:t>
            </a:r>
            <a:endParaRPr b="0" lang="en-GB" sz="3200" spc="-1" strike="noStrike">
              <a:solidFill>
                <a:srgbClr val="ffffff"/>
              </a:solidFill>
              <a:latin typeface="Arial"/>
            </a:endParaRPr>
          </a:p>
        </p:txBody>
      </p:sp>
      <p:pic>
        <p:nvPicPr>
          <p:cNvPr id="77" name="Google Shape;88;p1" descr=""/>
          <p:cNvPicPr/>
          <p:nvPr/>
        </p:nvPicPr>
        <p:blipFill>
          <a:blip r:embed="rId4"/>
          <a:stretch/>
        </p:blipFill>
        <p:spPr>
          <a:xfrm>
            <a:off x="16086960" y="623880"/>
            <a:ext cx="1595520" cy="2252520"/>
          </a:xfrm>
          <a:prstGeom prst="rect">
            <a:avLst/>
          </a:prstGeom>
          <a:ln w="0">
            <a:noFill/>
          </a:ln>
        </p:spPr>
      </p:pic>
      <p:sp>
        <p:nvSpPr>
          <p:cNvPr id="78" name="Google Shape;89;p1"/>
          <p:cNvSpPr/>
          <p:nvPr/>
        </p:nvSpPr>
        <p:spPr>
          <a:xfrm>
            <a:off x="1054800" y="6844680"/>
            <a:ext cx="13750920" cy="1364760"/>
          </a:xfrm>
          <a:prstGeom prst="rect">
            <a:avLst/>
          </a:prstGeom>
          <a:noFill/>
          <a:ln w="0">
            <a:noFill/>
          </a:ln>
        </p:spPr>
        <p:style>
          <a:lnRef idx="0"/>
          <a:fillRef idx="0"/>
          <a:effectRef idx="0"/>
          <a:fontRef idx="minor"/>
        </p:style>
        <p:txBody>
          <a:bodyPr lIns="0" rIns="0" tIns="0" bIns="0" anchor="t">
            <a:spAutoFit/>
          </a:bodyPr>
          <a:p>
            <a:pPr>
              <a:lnSpc>
                <a:spcPct val="140000"/>
              </a:lnSpc>
              <a:tabLst>
                <a:tab algn="l" pos="0"/>
              </a:tabLst>
            </a:pPr>
            <a:r>
              <a:rPr b="1" lang="en-US" sz="3200" spc="-1" strike="noStrike">
                <a:solidFill>
                  <a:srgbClr val="000000"/>
                </a:solidFill>
                <a:latin typeface="Corbel"/>
                <a:ea typeface="Corbel"/>
              </a:rPr>
              <a:t>Learning Objective: </a:t>
            </a:r>
            <a:r>
              <a:rPr b="0" lang="en-US" sz="3200" spc="-1" strike="noStrike">
                <a:solidFill>
                  <a:srgbClr val="000000"/>
                </a:solidFill>
                <a:latin typeface="Corbel"/>
                <a:ea typeface="Corbel"/>
              </a:rPr>
              <a:t>To consider the many layers that make up our </a:t>
            </a:r>
            <a:endParaRPr b="0" lang="en-GB" sz="3200" spc="-1" strike="noStrike">
              <a:solidFill>
                <a:srgbClr val="ffffff"/>
              </a:solidFill>
              <a:latin typeface="Arial"/>
            </a:endParaRPr>
          </a:p>
          <a:p>
            <a:pPr>
              <a:lnSpc>
                <a:spcPct val="140000"/>
              </a:lnSpc>
              <a:tabLst>
                <a:tab algn="l" pos="0"/>
              </a:tabLst>
            </a:pPr>
            <a:r>
              <a:rPr b="0" lang="en-US" sz="3200" spc="-1" strike="noStrike">
                <a:solidFill>
                  <a:srgbClr val="000000"/>
                </a:solidFill>
                <a:latin typeface="Corbel"/>
                <a:ea typeface="Corbel"/>
              </a:rPr>
              <a:t>identities and encourage empathy for identities different to our own. </a:t>
            </a:r>
            <a:endParaRPr b="0" lang="en-GB" sz="3200" spc="-1" strike="noStrike">
              <a:solidFill>
                <a:srgbClr val="ffffff"/>
              </a:solidFill>
              <a:latin typeface="Arial"/>
            </a:endParaRPr>
          </a:p>
        </p:txBody>
      </p:sp>
      <p:sp>
        <p:nvSpPr>
          <p:cNvPr id="79" name="Google Shape;90;p1"/>
          <p:cNvSpPr/>
          <p:nvPr/>
        </p:nvSpPr>
        <p:spPr>
          <a:xfrm>
            <a:off x="1184040" y="9311760"/>
            <a:ext cx="12469680" cy="681480"/>
          </a:xfrm>
          <a:prstGeom prst="rect">
            <a:avLst/>
          </a:prstGeom>
          <a:noFill/>
          <a:ln w="0">
            <a:noFill/>
          </a:ln>
        </p:spPr>
        <p:style>
          <a:lnRef idx="0"/>
          <a:fillRef idx="0"/>
          <a:effectRef idx="0"/>
          <a:fontRef idx="minor"/>
        </p:style>
        <p:txBody>
          <a:bodyPr lIns="0" rIns="0" tIns="0" bIns="0" anchor="t">
            <a:spAutoFit/>
          </a:bodyPr>
          <a:p>
            <a:pPr>
              <a:lnSpc>
                <a:spcPct val="140000"/>
              </a:lnSpc>
              <a:tabLst>
                <a:tab algn="l" pos="0"/>
              </a:tabLst>
            </a:pPr>
            <a:r>
              <a:rPr b="0" lang="en-US" sz="1600" spc="-1" strike="noStrike">
                <a:solidFill>
                  <a:srgbClr val="000000"/>
                </a:solidFill>
                <a:latin typeface="Arial"/>
                <a:ea typeface="Arial"/>
              </a:rPr>
              <a:t>Find the full Migration Museum’s </a:t>
            </a:r>
            <a:r>
              <a:rPr b="0" i="1" lang="en-US" sz="1600" spc="-1" strike="noStrike">
                <a:solidFill>
                  <a:srgbClr val="000000"/>
                </a:solidFill>
                <a:latin typeface="Arial"/>
                <a:ea typeface="Arial"/>
              </a:rPr>
              <a:t>100 images of migration</a:t>
            </a:r>
            <a:r>
              <a:rPr b="0" lang="en-US" sz="1600" spc="-1" strike="noStrike">
                <a:solidFill>
                  <a:srgbClr val="000000"/>
                </a:solidFill>
                <a:latin typeface="Arial"/>
                <a:ea typeface="Arial"/>
              </a:rPr>
              <a:t> gallery </a:t>
            </a:r>
            <a:r>
              <a:rPr b="0" lang="en-US" sz="1600" spc="-1" strike="noStrike" u="sng">
                <a:solidFill>
                  <a:schemeClr val="hlink"/>
                </a:solidFill>
                <a:uFillTx/>
                <a:latin typeface="Arial"/>
                <a:ea typeface="Arial"/>
                <a:hlinkClick r:id="rId5"/>
              </a:rPr>
              <a:t>here</a:t>
            </a:r>
            <a:r>
              <a:rPr b="0" lang="en-US" sz="1600" spc="-1" strike="noStrike">
                <a:solidFill>
                  <a:srgbClr val="000000"/>
                </a:solidFill>
                <a:latin typeface="Arial"/>
                <a:ea typeface="Arial"/>
              </a:rPr>
              <a:t> for more details about each image, as well as others that could be swapped in for specific topics.</a:t>
            </a:r>
            <a:endParaRPr b="0" lang="en-GB" sz="1600" spc="-1" strike="noStrike">
              <a:solidFill>
                <a:srgbClr val="ffffff"/>
              </a:solidFill>
              <a:latin typeface="Arial"/>
            </a:endParaRPr>
          </a:p>
        </p:txBody>
      </p:sp>
    </p:spTree>
  </p:cSld>
  <mc:AlternateContent>
    <mc:Choice Requires="p14">
      <p:transition spd="slow" p14:dur="2000"/>
    </mc:Choice>
    <mc:Fallback>
      <p:transition spd="slow"/>
    </mc:Fallback>
  </mc:AlternateContent>
</p:sld>
</file>

<file path=ppt/slides/slide1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2dacdf"/>
        </a:solidFill>
      </p:bgPr>
    </p:bg>
    <p:spTree>
      <p:nvGrpSpPr>
        <p:cNvPr id="1" name=""/>
        <p:cNvGrpSpPr/>
        <p:nvPr/>
      </p:nvGrpSpPr>
      <p:grpSpPr>
        <a:xfrm>
          <a:off x="0" y="0"/>
          <a:ext cx="0" cy="0"/>
          <a:chOff x="0" y="0"/>
          <a:chExt cx="0" cy="0"/>
        </a:xfrm>
      </p:grpSpPr>
      <p:grpSp>
        <p:nvGrpSpPr>
          <p:cNvPr id="175" name="Google Shape;222;p10"/>
          <p:cNvGrpSpPr/>
          <p:nvPr/>
        </p:nvGrpSpPr>
        <p:grpSpPr>
          <a:xfrm>
            <a:off x="-410760" y="-1254600"/>
            <a:ext cx="4652640" cy="4652640"/>
            <a:chOff x="-410760" y="-1254600"/>
            <a:chExt cx="4652640" cy="4652640"/>
          </a:xfrm>
        </p:grpSpPr>
        <p:sp>
          <p:nvSpPr>
            <p:cNvPr id="176" name="Google Shape;223;p10"/>
            <p:cNvSpPr/>
            <p:nvPr/>
          </p:nvSpPr>
          <p:spPr>
            <a:xfrm>
              <a:off x="-410760" y="-1254600"/>
              <a:ext cx="4652640" cy="4652640"/>
            </a:xfrm>
            <a:custGeom>
              <a:avLst/>
              <a:gdLst>
                <a:gd name="textAreaLeft" fmla="*/ 0 w 4652640"/>
                <a:gd name="textAreaRight" fmla="*/ 4653000 w 4652640"/>
                <a:gd name="textAreaTop" fmla="*/ 0 h 4652640"/>
                <a:gd name="textAreaBottom" fmla="*/ 4653000 h 4652640"/>
              </a:gdLst>
              <a:ahLst/>
              <a:rect l="textAreaLeft" t="textAreaTop" r="textAreaRight" b="textAreaBottom"/>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0">
              <a:noFill/>
            </a:ln>
          </p:spPr>
          <p:style>
            <a:lnRef idx="0"/>
            <a:fillRef idx="0"/>
            <a:effectRef idx="0"/>
            <a:fontRef idx="minor"/>
          </p:style>
          <p:txBody>
            <a:bodyPr anchor="t">
              <a:noAutofit/>
            </a:bodyPr>
            <a:p>
              <a:pPr>
                <a:lnSpc>
                  <a:spcPct val="100000"/>
                </a:lnSpc>
                <a:tabLst>
                  <a:tab algn="l" pos="0"/>
                </a:tabLst>
              </a:pPr>
              <a:endParaRPr b="0" lang="en-GB" sz="1400" spc="-1" strike="noStrike">
                <a:solidFill>
                  <a:srgbClr val="000000"/>
                </a:solidFill>
                <a:latin typeface="Arial"/>
              </a:endParaRPr>
            </a:p>
          </p:txBody>
        </p:sp>
        <p:sp>
          <p:nvSpPr>
            <p:cNvPr id="177" name="Google Shape;224;p10"/>
            <p:cNvSpPr/>
            <p:nvPr/>
          </p:nvSpPr>
          <p:spPr>
            <a:xfrm>
              <a:off x="25560" y="-1036800"/>
              <a:ext cx="3780360" cy="3998160"/>
            </a:xfrm>
            <a:prstGeom prst="rect">
              <a:avLst/>
            </a:prstGeom>
            <a:noFill/>
            <a:ln w="0">
              <a:noFill/>
            </a:ln>
          </p:spPr>
          <p:style>
            <a:lnRef idx="0"/>
            <a:fillRef idx="0"/>
            <a:effectRef idx="0"/>
            <a:fontRef idx="minor"/>
          </p:style>
          <p:txBody>
            <a:bodyPr lIns="50760" rIns="50760" tIns="50760" bIns="50760" anchor="ctr">
              <a:noAutofit/>
            </a:bodyPr>
            <a:p>
              <a:pPr algn="ctr">
                <a:lnSpc>
                  <a:spcPct val="147000"/>
                </a:lnSpc>
                <a:tabLst>
                  <a:tab algn="l" pos="0"/>
                </a:tabLst>
              </a:pPr>
              <a:endParaRPr b="0" lang="en-GB" sz="1400" spc="-1" strike="noStrike">
                <a:solidFill>
                  <a:srgbClr val="ffffff"/>
                </a:solidFill>
                <a:latin typeface="Arial"/>
              </a:endParaRPr>
            </a:p>
          </p:txBody>
        </p:sp>
      </p:grpSp>
      <p:sp>
        <p:nvSpPr>
          <p:cNvPr id="178" name="Google Shape;225;p10"/>
          <p:cNvSpPr/>
          <p:nvPr/>
        </p:nvSpPr>
        <p:spPr>
          <a:xfrm>
            <a:off x="9096840" y="3604320"/>
            <a:ext cx="8528400" cy="5681880"/>
          </a:xfrm>
          <a:custGeom>
            <a:avLst/>
            <a:gdLst>
              <a:gd name="textAreaLeft" fmla="*/ 0 w 8528400"/>
              <a:gd name="textAreaRight" fmla="*/ 8528760 w 8528400"/>
              <a:gd name="textAreaTop" fmla="*/ 0 h 5681880"/>
              <a:gd name="textAreaBottom" fmla="*/ 5682240 h 5681880"/>
            </a:gdLst>
            <a:ahLst/>
            <a:rect l="textAreaLeft" t="textAreaTop" r="textAreaRight" b="textAreaBottom"/>
            <a:pathLst>
              <a:path w="8930609" h="5950018">
                <a:moveTo>
                  <a:pt x="0" y="0"/>
                </a:moveTo>
                <a:lnTo>
                  <a:pt x="8930609" y="0"/>
                </a:lnTo>
                <a:lnTo>
                  <a:pt x="8930609" y="5950018"/>
                </a:lnTo>
                <a:lnTo>
                  <a:pt x="0" y="5950018"/>
                </a:lnTo>
                <a:lnTo>
                  <a:pt x="0" y="0"/>
                </a:lnTo>
                <a:close/>
              </a:path>
            </a:pathLst>
          </a:custGeom>
          <a:blipFill rotWithShape="0">
            <a:blip r:embed="rId1"/>
            <a:srcRect/>
            <a:stretch/>
          </a:blipFill>
          <a:ln w="0">
            <a:noFill/>
          </a:ln>
        </p:spPr>
        <p:style>
          <a:lnRef idx="0"/>
          <a:fillRef idx="0"/>
          <a:effectRef idx="0"/>
          <a:fontRef idx="minor"/>
        </p:style>
        <p:txBody>
          <a:bodyPr anchor="t">
            <a:noAutofit/>
          </a:bodyPr>
          <a:p>
            <a:pPr>
              <a:lnSpc>
                <a:spcPct val="100000"/>
              </a:lnSpc>
              <a:tabLst>
                <a:tab algn="l" pos="0"/>
              </a:tabLst>
            </a:pPr>
            <a:endParaRPr b="0" lang="en-GB" sz="1400" spc="-1" strike="noStrike">
              <a:solidFill>
                <a:srgbClr val="000000"/>
              </a:solidFill>
              <a:latin typeface="Arial"/>
            </a:endParaRPr>
          </a:p>
        </p:txBody>
      </p:sp>
      <p:sp>
        <p:nvSpPr>
          <p:cNvPr id="179" name="Google Shape;226;p10"/>
          <p:cNvSpPr/>
          <p:nvPr/>
        </p:nvSpPr>
        <p:spPr>
          <a:xfrm>
            <a:off x="573840" y="302040"/>
            <a:ext cx="2683440" cy="2421720"/>
          </a:xfrm>
          <a:custGeom>
            <a:avLst/>
            <a:gdLst>
              <a:gd name="textAreaLeft" fmla="*/ 0 w 2683440"/>
              <a:gd name="textAreaRight" fmla="*/ 2683800 w 2683440"/>
              <a:gd name="textAreaTop" fmla="*/ 0 h 2421720"/>
              <a:gd name="textAreaBottom" fmla="*/ 2422080 h 2421720"/>
            </a:gdLst>
            <a:ahLst/>
            <a:rect l="textAreaLeft" t="textAreaTop" r="textAreaRight" b="textAreaBottom"/>
            <a:pathLst>
              <a:path w="2683919" h="2422236">
                <a:moveTo>
                  <a:pt x="0" y="0"/>
                </a:moveTo>
                <a:lnTo>
                  <a:pt x="2683918" y="0"/>
                </a:lnTo>
                <a:lnTo>
                  <a:pt x="2683918" y="2422236"/>
                </a:lnTo>
                <a:lnTo>
                  <a:pt x="0" y="2422236"/>
                </a:lnTo>
                <a:lnTo>
                  <a:pt x="0" y="0"/>
                </a:lnTo>
                <a:close/>
              </a:path>
            </a:pathLst>
          </a:custGeom>
          <a:blipFill rotWithShape="0">
            <a:blip r:embed="rId2"/>
            <a:srcRect/>
            <a:stretch/>
          </a:blipFill>
          <a:ln w="0">
            <a:noFill/>
          </a:ln>
        </p:spPr>
        <p:style>
          <a:lnRef idx="0"/>
          <a:fillRef idx="0"/>
          <a:effectRef idx="0"/>
          <a:fontRef idx="minor"/>
        </p:style>
        <p:txBody>
          <a:bodyPr anchor="t">
            <a:noAutofit/>
          </a:bodyPr>
          <a:p>
            <a:pPr>
              <a:lnSpc>
                <a:spcPct val="100000"/>
              </a:lnSpc>
              <a:tabLst>
                <a:tab algn="l" pos="0"/>
              </a:tabLst>
            </a:pPr>
            <a:endParaRPr b="0" lang="en-GB" sz="1400" spc="-1" strike="noStrike">
              <a:solidFill>
                <a:srgbClr val="000000"/>
              </a:solidFill>
              <a:latin typeface="Arial"/>
            </a:endParaRPr>
          </a:p>
        </p:txBody>
      </p:sp>
      <p:pic>
        <p:nvPicPr>
          <p:cNvPr id="180" name="Google Shape;227;p10" descr=""/>
          <p:cNvPicPr/>
          <p:nvPr/>
        </p:nvPicPr>
        <p:blipFill>
          <a:blip r:embed="rId3"/>
          <a:stretch/>
        </p:blipFill>
        <p:spPr>
          <a:xfrm>
            <a:off x="16086960" y="623880"/>
            <a:ext cx="1595520" cy="2252520"/>
          </a:xfrm>
          <a:prstGeom prst="rect">
            <a:avLst/>
          </a:prstGeom>
          <a:ln w="0">
            <a:noFill/>
          </a:ln>
        </p:spPr>
      </p:pic>
      <p:sp>
        <p:nvSpPr>
          <p:cNvPr id="181" name="Google Shape;228;p10"/>
          <p:cNvSpPr/>
          <p:nvPr/>
        </p:nvSpPr>
        <p:spPr>
          <a:xfrm>
            <a:off x="4572000" y="630000"/>
            <a:ext cx="11241720" cy="2452680"/>
          </a:xfrm>
          <a:prstGeom prst="rect">
            <a:avLst/>
          </a:prstGeom>
          <a:noFill/>
          <a:ln w="0">
            <a:noFill/>
          </a:ln>
        </p:spPr>
        <p:style>
          <a:lnRef idx="0"/>
          <a:fillRef idx="0"/>
          <a:effectRef idx="0"/>
          <a:fontRef idx="minor"/>
        </p:style>
        <p:txBody>
          <a:bodyPr lIns="0" rIns="0" tIns="0" bIns="0" anchor="t">
            <a:spAutoFit/>
          </a:bodyPr>
          <a:p>
            <a:pPr>
              <a:lnSpc>
                <a:spcPct val="115000"/>
              </a:lnSpc>
              <a:tabLst>
                <a:tab algn="l" pos="0"/>
              </a:tabLst>
            </a:pPr>
            <a:r>
              <a:rPr b="0" lang="en-US" sz="7000" spc="-1" strike="noStrike">
                <a:solidFill>
                  <a:srgbClr val="000000"/>
                </a:solidFill>
                <a:latin typeface="Corbel"/>
                <a:ea typeface="Corbel"/>
              </a:rPr>
              <a:t>WHAT DOES THIS IMAGE </a:t>
            </a:r>
            <a:endParaRPr b="0" lang="en-GB" sz="7000" spc="-1" strike="noStrike">
              <a:solidFill>
                <a:srgbClr val="ffffff"/>
              </a:solidFill>
              <a:latin typeface="Arial"/>
            </a:endParaRPr>
          </a:p>
          <a:p>
            <a:pPr>
              <a:lnSpc>
                <a:spcPct val="115000"/>
              </a:lnSpc>
              <a:tabLst>
                <a:tab algn="l" pos="0"/>
              </a:tabLst>
            </a:pPr>
            <a:r>
              <a:rPr b="0" lang="en-US" sz="7000" spc="-1" strike="noStrike">
                <a:solidFill>
                  <a:srgbClr val="000000"/>
                </a:solidFill>
                <a:latin typeface="Corbel"/>
                <a:ea typeface="Corbel"/>
              </a:rPr>
              <a:t>SHOW US ABOUT IDENTITY?</a:t>
            </a:r>
            <a:endParaRPr b="0" lang="en-GB" sz="7000" spc="-1" strike="noStrike">
              <a:solidFill>
                <a:srgbClr val="ffffff"/>
              </a:solidFill>
              <a:latin typeface="Arial"/>
            </a:endParaRPr>
          </a:p>
        </p:txBody>
      </p:sp>
      <p:sp>
        <p:nvSpPr>
          <p:cNvPr id="182" name="Google Shape;229;p10"/>
          <p:cNvSpPr/>
          <p:nvPr/>
        </p:nvSpPr>
        <p:spPr>
          <a:xfrm>
            <a:off x="992880" y="4170240"/>
            <a:ext cx="7157520" cy="4778280"/>
          </a:xfrm>
          <a:prstGeom prst="rect">
            <a:avLst/>
          </a:prstGeom>
          <a:noFill/>
          <a:ln w="0">
            <a:noFill/>
          </a:ln>
        </p:spPr>
        <p:style>
          <a:lnRef idx="0"/>
          <a:fillRef idx="0"/>
          <a:effectRef idx="0"/>
          <a:fontRef idx="minor"/>
        </p:style>
        <p:txBody>
          <a:bodyPr lIns="0" rIns="0" tIns="0" bIns="0" anchor="t">
            <a:spAutoFit/>
          </a:bodyPr>
          <a:p>
            <a:pPr lvl="1" marL="914400" indent="-431640">
              <a:lnSpc>
                <a:spcPct val="140000"/>
              </a:lnSpc>
              <a:buClr>
                <a:srgbClr val="000000"/>
              </a:buClr>
              <a:buFont typeface="Corbel"/>
              <a:buChar char="•"/>
            </a:pPr>
            <a:r>
              <a:rPr b="0" lang="en-US" sz="3200" spc="-1" strike="noStrike">
                <a:solidFill>
                  <a:schemeClr val="dk1"/>
                </a:solidFill>
                <a:latin typeface="Corbel"/>
                <a:ea typeface="Corbel"/>
              </a:rPr>
              <a:t>What do you notice in this image?</a:t>
            </a:r>
            <a:endParaRPr b="0" lang="en-GB" sz="3200" spc="-1" strike="noStrike">
              <a:solidFill>
                <a:srgbClr val="ffffff"/>
              </a:solidFill>
              <a:latin typeface="Arial"/>
            </a:endParaRPr>
          </a:p>
          <a:p>
            <a:pPr>
              <a:lnSpc>
                <a:spcPct val="140000"/>
              </a:lnSpc>
              <a:tabLst>
                <a:tab algn="l" pos="0"/>
              </a:tabLst>
            </a:pPr>
            <a:endParaRPr b="0" lang="en-GB" sz="3200" spc="-1" strike="noStrike">
              <a:solidFill>
                <a:srgbClr val="ffffff"/>
              </a:solidFill>
              <a:latin typeface="Arial"/>
            </a:endParaRPr>
          </a:p>
          <a:p>
            <a:pPr lvl="1" marL="914400" indent="-431640">
              <a:lnSpc>
                <a:spcPct val="140000"/>
              </a:lnSpc>
              <a:buClr>
                <a:srgbClr val="000000"/>
              </a:buClr>
              <a:buFont typeface="Corbel"/>
              <a:buChar char="•"/>
              <a:tabLst>
                <a:tab algn="l" pos="0"/>
              </a:tabLst>
            </a:pPr>
            <a:r>
              <a:rPr b="0" lang="en-US" sz="3200" spc="-1" strike="noStrike">
                <a:solidFill>
                  <a:schemeClr val="dk1"/>
                </a:solidFill>
                <a:latin typeface="Corbel"/>
                <a:ea typeface="Corbel"/>
              </a:rPr>
              <a:t>What do you think this young girl might want others to know about who she is?</a:t>
            </a:r>
            <a:endParaRPr b="0" lang="en-GB" sz="3200" spc="-1" strike="noStrike">
              <a:solidFill>
                <a:srgbClr val="ffffff"/>
              </a:solidFill>
              <a:latin typeface="Arial"/>
            </a:endParaRPr>
          </a:p>
          <a:p>
            <a:pPr>
              <a:lnSpc>
                <a:spcPct val="140000"/>
              </a:lnSpc>
              <a:tabLst>
                <a:tab algn="l" pos="0"/>
              </a:tabLst>
            </a:pPr>
            <a:endParaRPr b="0" lang="en-GB" sz="3200" spc="-1" strike="noStrike">
              <a:solidFill>
                <a:srgbClr val="ffffff"/>
              </a:solidFill>
              <a:latin typeface="Arial"/>
            </a:endParaRPr>
          </a:p>
          <a:p>
            <a:pPr lvl="1" marL="914400" indent="-431640">
              <a:lnSpc>
                <a:spcPct val="140000"/>
              </a:lnSpc>
              <a:buClr>
                <a:srgbClr val="000000"/>
              </a:buClr>
              <a:buFont typeface="Corbel"/>
              <a:buChar char="•"/>
              <a:tabLst>
                <a:tab algn="l" pos="0"/>
              </a:tabLst>
            </a:pPr>
            <a:r>
              <a:rPr b="0" lang="en-US" sz="3200" spc="-1" strike="noStrike">
                <a:solidFill>
                  <a:schemeClr val="dk1"/>
                </a:solidFill>
                <a:latin typeface="Corbel"/>
                <a:ea typeface="Corbel"/>
              </a:rPr>
              <a:t>How do you think she feels? Why?</a:t>
            </a:r>
            <a:endParaRPr b="0" lang="en-GB" sz="3200" spc="-1" strike="noStrike">
              <a:solidFill>
                <a:srgbClr val="ffffff"/>
              </a:solidFill>
              <a:latin typeface="Arial"/>
            </a:endParaRPr>
          </a:p>
        </p:txBody>
      </p:sp>
    </p:spTree>
  </p:cSld>
  <mc:AlternateContent>
    <mc:Choice Requires="p14">
      <p:transition spd="slow" p14:dur="2000"/>
    </mc:Choice>
    <mc:Fallback>
      <p:transition spd="slow"/>
    </mc:Fallback>
  </mc:AlternateContent>
</p:sld>
</file>

<file path=ppt/slides/slide1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2dacdf"/>
        </a:solidFill>
      </p:bgPr>
    </p:bg>
    <p:spTree>
      <p:nvGrpSpPr>
        <p:cNvPr id="1" name=""/>
        <p:cNvGrpSpPr/>
        <p:nvPr/>
      </p:nvGrpSpPr>
      <p:grpSpPr>
        <a:xfrm>
          <a:off x="0" y="0"/>
          <a:ext cx="0" cy="0"/>
          <a:chOff x="0" y="0"/>
          <a:chExt cx="0" cy="0"/>
        </a:xfrm>
      </p:grpSpPr>
      <p:grpSp>
        <p:nvGrpSpPr>
          <p:cNvPr id="183" name="Google Shape;234;p11"/>
          <p:cNvGrpSpPr/>
          <p:nvPr/>
        </p:nvGrpSpPr>
        <p:grpSpPr>
          <a:xfrm>
            <a:off x="-410760" y="-1254600"/>
            <a:ext cx="4652640" cy="4652640"/>
            <a:chOff x="-410760" y="-1254600"/>
            <a:chExt cx="4652640" cy="4652640"/>
          </a:xfrm>
        </p:grpSpPr>
        <p:sp>
          <p:nvSpPr>
            <p:cNvPr id="184" name="Google Shape;235;p11"/>
            <p:cNvSpPr/>
            <p:nvPr/>
          </p:nvSpPr>
          <p:spPr>
            <a:xfrm>
              <a:off x="-410760" y="-1254600"/>
              <a:ext cx="4652640" cy="4652640"/>
            </a:xfrm>
            <a:custGeom>
              <a:avLst/>
              <a:gdLst>
                <a:gd name="textAreaLeft" fmla="*/ 0 w 4652640"/>
                <a:gd name="textAreaRight" fmla="*/ 4653000 w 4652640"/>
                <a:gd name="textAreaTop" fmla="*/ 0 h 4652640"/>
                <a:gd name="textAreaBottom" fmla="*/ 4653000 h 4652640"/>
              </a:gdLst>
              <a:ahLst/>
              <a:rect l="textAreaLeft" t="textAreaTop" r="textAreaRight" b="textAreaBottom"/>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0">
              <a:noFill/>
            </a:ln>
          </p:spPr>
          <p:style>
            <a:lnRef idx="0"/>
            <a:fillRef idx="0"/>
            <a:effectRef idx="0"/>
            <a:fontRef idx="minor"/>
          </p:style>
          <p:txBody>
            <a:bodyPr anchor="t">
              <a:noAutofit/>
            </a:bodyPr>
            <a:p>
              <a:pPr>
                <a:lnSpc>
                  <a:spcPct val="100000"/>
                </a:lnSpc>
                <a:tabLst>
                  <a:tab algn="l" pos="0"/>
                </a:tabLst>
              </a:pPr>
              <a:endParaRPr b="0" lang="en-GB" sz="1400" spc="-1" strike="noStrike">
                <a:solidFill>
                  <a:srgbClr val="000000"/>
                </a:solidFill>
                <a:latin typeface="Arial"/>
              </a:endParaRPr>
            </a:p>
          </p:txBody>
        </p:sp>
        <p:sp>
          <p:nvSpPr>
            <p:cNvPr id="185" name="Google Shape;236;p11"/>
            <p:cNvSpPr/>
            <p:nvPr/>
          </p:nvSpPr>
          <p:spPr>
            <a:xfrm>
              <a:off x="25560" y="-1036800"/>
              <a:ext cx="3780360" cy="3998160"/>
            </a:xfrm>
            <a:prstGeom prst="rect">
              <a:avLst/>
            </a:prstGeom>
            <a:noFill/>
            <a:ln w="0">
              <a:noFill/>
            </a:ln>
          </p:spPr>
          <p:style>
            <a:lnRef idx="0"/>
            <a:fillRef idx="0"/>
            <a:effectRef idx="0"/>
            <a:fontRef idx="minor"/>
          </p:style>
          <p:txBody>
            <a:bodyPr lIns="50760" rIns="50760" tIns="50760" bIns="50760" anchor="ctr">
              <a:noAutofit/>
            </a:bodyPr>
            <a:p>
              <a:pPr algn="ctr">
                <a:lnSpc>
                  <a:spcPct val="147000"/>
                </a:lnSpc>
                <a:tabLst>
                  <a:tab algn="l" pos="0"/>
                </a:tabLst>
              </a:pPr>
              <a:endParaRPr b="0" lang="en-GB" sz="1400" spc="-1" strike="noStrike">
                <a:solidFill>
                  <a:srgbClr val="ffffff"/>
                </a:solidFill>
                <a:latin typeface="Arial"/>
              </a:endParaRPr>
            </a:p>
          </p:txBody>
        </p:sp>
      </p:grpSp>
      <p:sp>
        <p:nvSpPr>
          <p:cNvPr id="186" name="Google Shape;237;p11"/>
          <p:cNvSpPr/>
          <p:nvPr/>
        </p:nvSpPr>
        <p:spPr>
          <a:xfrm>
            <a:off x="9051480" y="3575880"/>
            <a:ext cx="8550720" cy="5679000"/>
          </a:xfrm>
          <a:custGeom>
            <a:avLst/>
            <a:gdLst>
              <a:gd name="textAreaLeft" fmla="*/ 0 w 8550720"/>
              <a:gd name="textAreaRight" fmla="*/ 8551080 w 8550720"/>
              <a:gd name="textAreaTop" fmla="*/ 0 h 5679000"/>
              <a:gd name="textAreaBottom" fmla="*/ 5679360 h 5679000"/>
            </a:gdLst>
            <a:ahLst/>
            <a:rect l="textAreaLeft" t="textAreaTop" r="textAreaRight" b="textAreaBottom"/>
            <a:pathLst>
              <a:path w="9169997" h="6090521">
                <a:moveTo>
                  <a:pt x="0" y="0"/>
                </a:moveTo>
                <a:lnTo>
                  <a:pt x="9169998" y="0"/>
                </a:lnTo>
                <a:lnTo>
                  <a:pt x="9169998" y="6090521"/>
                </a:lnTo>
                <a:lnTo>
                  <a:pt x="0" y="6090521"/>
                </a:lnTo>
                <a:lnTo>
                  <a:pt x="0" y="0"/>
                </a:lnTo>
                <a:close/>
              </a:path>
            </a:pathLst>
          </a:custGeom>
          <a:blipFill rotWithShape="0">
            <a:blip r:embed="rId1"/>
            <a:srcRect/>
            <a:stretch/>
          </a:blipFill>
          <a:ln w="0">
            <a:noFill/>
          </a:ln>
        </p:spPr>
        <p:style>
          <a:lnRef idx="0"/>
          <a:fillRef idx="0"/>
          <a:effectRef idx="0"/>
          <a:fontRef idx="minor"/>
        </p:style>
        <p:txBody>
          <a:bodyPr anchor="t">
            <a:noAutofit/>
          </a:bodyPr>
          <a:p>
            <a:pPr>
              <a:lnSpc>
                <a:spcPct val="100000"/>
              </a:lnSpc>
              <a:tabLst>
                <a:tab algn="l" pos="0"/>
              </a:tabLst>
            </a:pPr>
            <a:endParaRPr b="0" lang="en-GB" sz="1400" spc="-1" strike="noStrike">
              <a:solidFill>
                <a:srgbClr val="000000"/>
              </a:solidFill>
              <a:latin typeface="Arial"/>
            </a:endParaRPr>
          </a:p>
        </p:txBody>
      </p:sp>
      <p:sp>
        <p:nvSpPr>
          <p:cNvPr id="187" name="Google Shape;238;p11"/>
          <p:cNvSpPr/>
          <p:nvPr/>
        </p:nvSpPr>
        <p:spPr>
          <a:xfrm>
            <a:off x="573840" y="302040"/>
            <a:ext cx="2683440" cy="2421720"/>
          </a:xfrm>
          <a:custGeom>
            <a:avLst/>
            <a:gdLst>
              <a:gd name="textAreaLeft" fmla="*/ 0 w 2683440"/>
              <a:gd name="textAreaRight" fmla="*/ 2683800 w 2683440"/>
              <a:gd name="textAreaTop" fmla="*/ 0 h 2421720"/>
              <a:gd name="textAreaBottom" fmla="*/ 2422080 h 2421720"/>
            </a:gdLst>
            <a:ahLst/>
            <a:rect l="textAreaLeft" t="textAreaTop" r="textAreaRight" b="textAreaBottom"/>
            <a:pathLst>
              <a:path w="2683919" h="2422236">
                <a:moveTo>
                  <a:pt x="0" y="0"/>
                </a:moveTo>
                <a:lnTo>
                  <a:pt x="2683918" y="0"/>
                </a:lnTo>
                <a:lnTo>
                  <a:pt x="2683918" y="2422236"/>
                </a:lnTo>
                <a:lnTo>
                  <a:pt x="0" y="2422236"/>
                </a:lnTo>
                <a:lnTo>
                  <a:pt x="0" y="0"/>
                </a:lnTo>
                <a:close/>
              </a:path>
            </a:pathLst>
          </a:custGeom>
          <a:blipFill rotWithShape="0">
            <a:blip r:embed="rId2"/>
            <a:srcRect/>
            <a:stretch/>
          </a:blipFill>
          <a:ln w="0">
            <a:noFill/>
          </a:ln>
        </p:spPr>
        <p:style>
          <a:lnRef idx="0"/>
          <a:fillRef idx="0"/>
          <a:effectRef idx="0"/>
          <a:fontRef idx="minor"/>
        </p:style>
        <p:txBody>
          <a:bodyPr anchor="t">
            <a:noAutofit/>
          </a:bodyPr>
          <a:p>
            <a:pPr>
              <a:lnSpc>
                <a:spcPct val="100000"/>
              </a:lnSpc>
              <a:tabLst>
                <a:tab algn="l" pos="0"/>
              </a:tabLst>
            </a:pPr>
            <a:endParaRPr b="0" lang="en-GB" sz="1400" spc="-1" strike="noStrike">
              <a:solidFill>
                <a:srgbClr val="000000"/>
              </a:solidFill>
              <a:latin typeface="Arial"/>
            </a:endParaRPr>
          </a:p>
        </p:txBody>
      </p:sp>
      <p:pic>
        <p:nvPicPr>
          <p:cNvPr id="188" name="Google Shape;239;p11" descr=""/>
          <p:cNvPicPr/>
          <p:nvPr/>
        </p:nvPicPr>
        <p:blipFill>
          <a:blip r:embed="rId3"/>
          <a:stretch/>
        </p:blipFill>
        <p:spPr>
          <a:xfrm>
            <a:off x="16086960" y="623880"/>
            <a:ext cx="1595520" cy="2252520"/>
          </a:xfrm>
          <a:prstGeom prst="rect">
            <a:avLst/>
          </a:prstGeom>
          <a:ln w="0">
            <a:noFill/>
          </a:ln>
        </p:spPr>
      </p:pic>
      <p:sp>
        <p:nvSpPr>
          <p:cNvPr id="189" name="Google Shape;240;p11"/>
          <p:cNvSpPr/>
          <p:nvPr/>
        </p:nvSpPr>
        <p:spPr>
          <a:xfrm>
            <a:off x="4572000" y="630000"/>
            <a:ext cx="11241720" cy="2452680"/>
          </a:xfrm>
          <a:prstGeom prst="rect">
            <a:avLst/>
          </a:prstGeom>
          <a:noFill/>
          <a:ln w="0">
            <a:noFill/>
          </a:ln>
        </p:spPr>
        <p:style>
          <a:lnRef idx="0"/>
          <a:fillRef idx="0"/>
          <a:effectRef idx="0"/>
          <a:fontRef idx="minor"/>
        </p:style>
        <p:txBody>
          <a:bodyPr lIns="0" rIns="0" tIns="0" bIns="0" anchor="t">
            <a:spAutoFit/>
          </a:bodyPr>
          <a:p>
            <a:pPr>
              <a:lnSpc>
                <a:spcPct val="115000"/>
              </a:lnSpc>
              <a:tabLst>
                <a:tab algn="l" pos="0"/>
              </a:tabLst>
            </a:pPr>
            <a:r>
              <a:rPr b="0" lang="en-US" sz="7000" spc="-1" strike="noStrike">
                <a:solidFill>
                  <a:srgbClr val="000000"/>
                </a:solidFill>
                <a:latin typeface="Corbel"/>
                <a:ea typeface="Corbel"/>
              </a:rPr>
              <a:t>WHAT DOES THIS IMAGE </a:t>
            </a:r>
            <a:endParaRPr b="0" lang="en-GB" sz="7000" spc="-1" strike="noStrike">
              <a:solidFill>
                <a:srgbClr val="ffffff"/>
              </a:solidFill>
              <a:latin typeface="Arial"/>
            </a:endParaRPr>
          </a:p>
          <a:p>
            <a:pPr>
              <a:lnSpc>
                <a:spcPct val="115000"/>
              </a:lnSpc>
              <a:tabLst>
                <a:tab algn="l" pos="0"/>
              </a:tabLst>
            </a:pPr>
            <a:r>
              <a:rPr b="0" lang="en-US" sz="7000" spc="-1" strike="noStrike">
                <a:solidFill>
                  <a:srgbClr val="000000"/>
                </a:solidFill>
                <a:latin typeface="Corbel"/>
                <a:ea typeface="Corbel"/>
              </a:rPr>
              <a:t>SHOW US ABOUT IDENTITY?</a:t>
            </a:r>
            <a:endParaRPr b="0" lang="en-GB" sz="7000" spc="-1" strike="noStrike">
              <a:solidFill>
                <a:srgbClr val="ffffff"/>
              </a:solidFill>
              <a:latin typeface="Arial"/>
            </a:endParaRPr>
          </a:p>
        </p:txBody>
      </p:sp>
      <p:sp>
        <p:nvSpPr>
          <p:cNvPr id="190" name="Google Shape;241;p11"/>
          <p:cNvSpPr/>
          <p:nvPr/>
        </p:nvSpPr>
        <p:spPr>
          <a:xfrm>
            <a:off x="992880" y="4170240"/>
            <a:ext cx="7157520" cy="4778280"/>
          </a:xfrm>
          <a:prstGeom prst="rect">
            <a:avLst/>
          </a:prstGeom>
          <a:noFill/>
          <a:ln w="0">
            <a:noFill/>
          </a:ln>
        </p:spPr>
        <p:style>
          <a:lnRef idx="0"/>
          <a:fillRef idx="0"/>
          <a:effectRef idx="0"/>
          <a:fontRef idx="minor"/>
        </p:style>
        <p:txBody>
          <a:bodyPr lIns="0" rIns="0" tIns="0" bIns="0" anchor="t">
            <a:spAutoFit/>
          </a:bodyPr>
          <a:p>
            <a:pPr lvl="1" marL="914400" indent="-431640">
              <a:lnSpc>
                <a:spcPct val="140000"/>
              </a:lnSpc>
              <a:buClr>
                <a:srgbClr val="000000"/>
              </a:buClr>
              <a:buFont typeface="Corbel"/>
              <a:buChar char="•"/>
            </a:pPr>
            <a:r>
              <a:rPr b="0" lang="en-US" sz="3200" spc="-1" strike="noStrike">
                <a:solidFill>
                  <a:schemeClr val="dk1"/>
                </a:solidFill>
                <a:latin typeface="Corbel"/>
                <a:ea typeface="Corbel"/>
              </a:rPr>
              <a:t>What do you notice in this image?</a:t>
            </a:r>
            <a:endParaRPr b="0" lang="en-GB" sz="3200" spc="-1" strike="noStrike">
              <a:solidFill>
                <a:srgbClr val="ffffff"/>
              </a:solidFill>
              <a:latin typeface="Arial"/>
            </a:endParaRPr>
          </a:p>
          <a:p>
            <a:pPr>
              <a:lnSpc>
                <a:spcPct val="140000"/>
              </a:lnSpc>
              <a:tabLst>
                <a:tab algn="l" pos="0"/>
              </a:tabLst>
            </a:pPr>
            <a:endParaRPr b="0" lang="en-GB" sz="3200" spc="-1" strike="noStrike">
              <a:solidFill>
                <a:srgbClr val="ffffff"/>
              </a:solidFill>
              <a:latin typeface="Arial"/>
            </a:endParaRPr>
          </a:p>
          <a:p>
            <a:pPr lvl="1" marL="914400" indent="-431640">
              <a:lnSpc>
                <a:spcPct val="140000"/>
              </a:lnSpc>
              <a:buClr>
                <a:srgbClr val="000000"/>
              </a:buClr>
              <a:buFont typeface="Corbel"/>
              <a:buChar char="•"/>
              <a:tabLst>
                <a:tab algn="l" pos="0"/>
              </a:tabLst>
            </a:pPr>
            <a:r>
              <a:rPr b="0" lang="en-US" sz="3200" spc="-1" strike="noStrike">
                <a:solidFill>
                  <a:schemeClr val="dk1"/>
                </a:solidFill>
                <a:latin typeface="Corbel"/>
                <a:ea typeface="Corbel"/>
              </a:rPr>
              <a:t>What do you think this person might want others to know about who he is?</a:t>
            </a:r>
            <a:br>
              <a:rPr sz="3200"/>
            </a:br>
            <a:r>
              <a:rPr b="0" lang="en-US" sz="3200" spc="-1" strike="noStrike">
                <a:solidFill>
                  <a:schemeClr val="dk1"/>
                </a:solidFill>
                <a:latin typeface="Corbel"/>
              </a:rPr>
              <a:t> </a:t>
            </a:r>
            <a:endParaRPr b="0" lang="en-GB" sz="3200" spc="-1" strike="noStrike">
              <a:solidFill>
                <a:srgbClr val="ffffff"/>
              </a:solidFill>
              <a:latin typeface="Arial"/>
            </a:endParaRPr>
          </a:p>
          <a:p>
            <a:pPr lvl="1" marL="914400" indent="-431640">
              <a:lnSpc>
                <a:spcPct val="140000"/>
              </a:lnSpc>
              <a:buClr>
                <a:srgbClr val="000000"/>
              </a:buClr>
              <a:buFont typeface="Corbel"/>
              <a:buChar char="•"/>
              <a:tabLst>
                <a:tab algn="l" pos="0"/>
              </a:tabLst>
            </a:pPr>
            <a:r>
              <a:rPr b="0" lang="en-US" sz="3200" spc="-1" strike="noStrike">
                <a:solidFill>
                  <a:schemeClr val="dk1"/>
                </a:solidFill>
                <a:latin typeface="Corbel"/>
                <a:ea typeface="Corbel"/>
              </a:rPr>
              <a:t>How do you think he feels? Why?</a:t>
            </a:r>
            <a:endParaRPr b="0" lang="en-GB" sz="3200" spc="-1" strike="noStrike">
              <a:solidFill>
                <a:srgbClr val="ffffff"/>
              </a:solidFill>
              <a:latin typeface="Arial"/>
            </a:endParaRPr>
          </a:p>
        </p:txBody>
      </p:sp>
    </p:spTree>
  </p:cSld>
  <mc:AlternateContent>
    <mc:Choice Requires="p14">
      <p:transition spd="slow" p14:dur="2000"/>
    </mc:Choice>
    <mc:Fallback>
      <p:transition spd="slow"/>
    </mc:Fallback>
  </mc:AlternateContent>
</p:sld>
</file>

<file path=ppt/slides/slide1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2dacdf"/>
        </a:solidFill>
      </p:bgPr>
    </p:bg>
    <p:spTree>
      <p:nvGrpSpPr>
        <p:cNvPr id="1" name=""/>
        <p:cNvGrpSpPr/>
        <p:nvPr/>
      </p:nvGrpSpPr>
      <p:grpSpPr>
        <a:xfrm>
          <a:off x="0" y="0"/>
          <a:ext cx="0" cy="0"/>
          <a:chOff x="0" y="0"/>
          <a:chExt cx="0" cy="0"/>
        </a:xfrm>
      </p:grpSpPr>
      <p:grpSp>
        <p:nvGrpSpPr>
          <p:cNvPr id="191" name="Google Shape;246;p12"/>
          <p:cNvGrpSpPr/>
          <p:nvPr/>
        </p:nvGrpSpPr>
        <p:grpSpPr>
          <a:xfrm>
            <a:off x="-410760" y="-1254600"/>
            <a:ext cx="4652640" cy="4652640"/>
            <a:chOff x="-410760" y="-1254600"/>
            <a:chExt cx="4652640" cy="4652640"/>
          </a:xfrm>
        </p:grpSpPr>
        <p:sp>
          <p:nvSpPr>
            <p:cNvPr id="192" name="Google Shape;247;p12"/>
            <p:cNvSpPr/>
            <p:nvPr/>
          </p:nvSpPr>
          <p:spPr>
            <a:xfrm>
              <a:off x="-410760" y="-1254600"/>
              <a:ext cx="4652640" cy="4652640"/>
            </a:xfrm>
            <a:custGeom>
              <a:avLst/>
              <a:gdLst>
                <a:gd name="textAreaLeft" fmla="*/ 0 w 4652640"/>
                <a:gd name="textAreaRight" fmla="*/ 4653000 w 4652640"/>
                <a:gd name="textAreaTop" fmla="*/ 0 h 4652640"/>
                <a:gd name="textAreaBottom" fmla="*/ 4653000 h 4652640"/>
              </a:gdLst>
              <a:ahLst/>
              <a:rect l="textAreaLeft" t="textAreaTop" r="textAreaRight" b="textAreaBottom"/>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0">
              <a:noFill/>
            </a:ln>
          </p:spPr>
          <p:style>
            <a:lnRef idx="0"/>
            <a:fillRef idx="0"/>
            <a:effectRef idx="0"/>
            <a:fontRef idx="minor"/>
          </p:style>
          <p:txBody>
            <a:bodyPr anchor="t">
              <a:noAutofit/>
            </a:bodyPr>
            <a:p>
              <a:pPr>
                <a:lnSpc>
                  <a:spcPct val="100000"/>
                </a:lnSpc>
                <a:tabLst>
                  <a:tab algn="l" pos="0"/>
                </a:tabLst>
              </a:pPr>
              <a:endParaRPr b="0" lang="en-GB" sz="1400" spc="-1" strike="noStrike">
                <a:solidFill>
                  <a:srgbClr val="000000"/>
                </a:solidFill>
                <a:latin typeface="Arial"/>
              </a:endParaRPr>
            </a:p>
          </p:txBody>
        </p:sp>
        <p:sp>
          <p:nvSpPr>
            <p:cNvPr id="193" name="Google Shape;248;p12"/>
            <p:cNvSpPr/>
            <p:nvPr/>
          </p:nvSpPr>
          <p:spPr>
            <a:xfrm>
              <a:off x="25560" y="-1036800"/>
              <a:ext cx="3780360" cy="3998160"/>
            </a:xfrm>
            <a:prstGeom prst="rect">
              <a:avLst/>
            </a:prstGeom>
            <a:noFill/>
            <a:ln w="0">
              <a:noFill/>
            </a:ln>
          </p:spPr>
          <p:style>
            <a:lnRef idx="0"/>
            <a:fillRef idx="0"/>
            <a:effectRef idx="0"/>
            <a:fontRef idx="minor"/>
          </p:style>
          <p:txBody>
            <a:bodyPr lIns="50760" rIns="50760" tIns="50760" bIns="50760" anchor="ctr">
              <a:noAutofit/>
            </a:bodyPr>
            <a:p>
              <a:pPr algn="ctr">
                <a:lnSpc>
                  <a:spcPct val="147000"/>
                </a:lnSpc>
                <a:tabLst>
                  <a:tab algn="l" pos="0"/>
                </a:tabLst>
              </a:pPr>
              <a:endParaRPr b="0" lang="en-GB" sz="1400" spc="-1" strike="noStrike">
                <a:solidFill>
                  <a:srgbClr val="ffffff"/>
                </a:solidFill>
                <a:latin typeface="Arial"/>
              </a:endParaRPr>
            </a:p>
          </p:txBody>
        </p:sp>
      </p:grpSp>
      <p:sp>
        <p:nvSpPr>
          <p:cNvPr id="194" name="Google Shape;249;p12"/>
          <p:cNvSpPr/>
          <p:nvPr/>
        </p:nvSpPr>
        <p:spPr>
          <a:xfrm>
            <a:off x="9055800" y="3603600"/>
            <a:ext cx="8559000" cy="5684760"/>
          </a:xfrm>
          <a:custGeom>
            <a:avLst/>
            <a:gdLst>
              <a:gd name="textAreaLeft" fmla="*/ 0 w 8559000"/>
              <a:gd name="textAreaRight" fmla="*/ 8559360 w 8559000"/>
              <a:gd name="textAreaTop" fmla="*/ 0 h 5684760"/>
              <a:gd name="textAreaBottom" fmla="*/ 5685120 h 5684760"/>
            </a:gdLst>
            <a:ahLst/>
            <a:rect l="textAreaLeft" t="textAreaTop" r="textAreaRight" b="textAreaBottom"/>
            <a:pathLst>
              <a:path w="9154494" h="6080224">
                <a:moveTo>
                  <a:pt x="0" y="0"/>
                </a:moveTo>
                <a:lnTo>
                  <a:pt x="9154494" y="0"/>
                </a:lnTo>
                <a:lnTo>
                  <a:pt x="9154494" y="6080224"/>
                </a:lnTo>
                <a:lnTo>
                  <a:pt x="0" y="6080224"/>
                </a:lnTo>
                <a:lnTo>
                  <a:pt x="0" y="0"/>
                </a:lnTo>
                <a:close/>
              </a:path>
            </a:pathLst>
          </a:custGeom>
          <a:blipFill rotWithShape="0">
            <a:blip r:embed="rId1"/>
            <a:srcRect/>
            <a:stretch/>
          </a:blipFill>
          <a:ln w="0">
            <a:noFill/>
          </a:ln>
        </p:spPr>
        <p:style>
          <a:lnRef idx="0"/>
          <a:fillRef idx="0"/>
          <a:effectRef idx="0"/>
          <a:fontRef idx="minor"/>
        </p:style>
        <p:txBody>
          <a:bodyPr anchor="t">
            <a:noAutofit/>
          </a:bodyPr>
          <a:p>
            <a:pPr>
              <a:lnSpc>
                <a:spcPct val="100000"/>
              </a:lnSpc>
              <a:tabLst>
                <a:tab algn="l" pos="0"/>
              </a:tabLst>
            </a:pPr>
            <a:endParaRPr b="0" lang="en-GB" sz="1400" spc="-1" strike="noStrike">
              <a:solidFill>
                <a:srgbClr val="000000"/>
              </a:solidFill>
              <a:latin typeface="Arial"/>
            </a:endParaRPr>
          </a:p>
        </p:txBody>
      </p:sp>
      <p:sp>
        <p:nvSpPr>
          <p:cNvPr id="195" name="Google Shape;250;p12"/>
          <p:cNvSpPr/>
          <p:nvPr/>
        </p:nvSpPr>
        <p:spPr>
          <a:xfrm>
            <a:off x="573840" y="302040"/>
            <a:ext cx="2683440" cy="2421720"/>
          </a:xfrm>
          <a:custGeom>
            <a:avLst/>
            <a:gdLst>
              <a:gd name="textAreaLeft" fmla="*/ 0 w 2683440"/>
              <a:gd name="textAreaRight" fmla="*/ 2683800 w 2683440"/>
              <a:gd name="textAreaTop" fmla="*/ 0 h 2421720"/>
              <a:gd name="textAreaBottom" fmla="*/ 2422080 h 2421720"/>
            </a:gdLst>
            <a:ahLst/>
            <a:rect l="textAreaLeft" t="textAreaTop" r="textAreaRight" b="textAreaBottom"/>
            <a:pathLst>
              <a:path w="2683919" h="2422236">
                <a:moveTo>
                  <a:pt x="0" y="0"/>
                </a:moveTo>
                <a:lnTo>
                  <a:pt x="2683918" y="0"/>
                </a:lnTo>
                <a:lnTo>
                  <a:pt x="2683918" y="2422236"/>
                </a:lnTo>
                <a:lnTo>
                  <a:pt x="0" y="2422236"/>
                </a:lnTo>
                <a:lnTo>
                  <a:pt x="0" y="0"/>
                </a:lnTo>
                <a:close/>
              </a:path>
            </a:pathLst>
          </a:custGeom>
          <a:blipFill rotWithShape="0">
            <a:blip r:embed="rId2"/>
            <a:srcRect/>
            <a:stretch/>
          </a:blipFill>
          <a:ln w="0">
            <a:noFill/>
          </a:ln>
        </p:spPr>
        <p:style>
          <a:lnRef idx="0"/>
          <a:fillRef idx="0"/>
          <a:effectRef idx="0"/>
          <a:fontRef idx="minor"/>
        </p:style>
        <p:txBody>
          <a:bodyPr anchor="t">
            <a:noAutofit/>
          </a:bodyPr>
          <a:p>
            <a:pPr>
              <a:lnSpc>
                <a:spcPct val="100000"/>
              </a:lnSpc>
              <a:tabLst>
                <a:tab algn="l" pos="0"/>
              </a:tabLst>
            </a:pPr>
            <a:endParaRPr b="0" lang="en-GB" sz="1400" spc="-1" strike="noStrike">
              <a:solidFill>
                <a:srgbClr val="000000"/>
              </a:solidFill>
              <a:latin typeface="Arial"/>
            </a:endParaRPr>
          </a:p>
        </p:txBody>
      </p:sp>
      <p:pic>
        <p:nvPicPr>
          <p:cNvPr id="196" name="Google Shape;251;p12" descr=""/>
          <p:cNvPicPr/>
          <p:nvPr/>
        </p:nvPicPr>
        <p:blipFill>
          <a:blip r:embed="rId3"/>
          <a:stretch/>
        </p:blipFill>
        <p:spPr>
          <a:xfrm>
            <a:off x="16086960" y="623880"/>
            <a:ext cx="1595520" cy="2252520"/>
          </a:xfrm>
          <a:prstGeom prst="rect">
            <a:avLst/>
          </a:prstGeom>
          <a:ln w="0">
            <a:noFill/>
          </a:ln>
        </p:spPr>
      </p:pic>
      <p:sp>
        <p:nvSpPr>
          <p:cNvPr id="197" name="Google Shape;252;p12"/>
          <p:cNvSpPr/>
          <p:nvPr/>
        </p:nvSpPr>
        <p:spPr>
          <a:xfrm>
            <a:off x="4572000" y="630000"/>
            <a:ext cx="11241720" cy="2452680"/>
          </a:xfrm>
          <a:prstGeom prst="rect">
            <a:avLst/>
          </a:prstGeom>
          <a:noFill/>
          <a:ln w="0">
            <a:noFill/>
          </a:ln>
        </p:spPr>
        <p:style>
          <a:lnRef idx="0"/>
          <a:fillRef idx="0"/>
          <a:effectRef idx="0"/>
          <a:fontRef idx="minor"/>
        </p:style>
        <p:txBody>
          <a:bodyPr lIns="0" rIns="0" tIns="0" bIns="0" anchor="t">
            <a:spAutoFit/>
          </a:bodyPr>
          <a:p>
            <a:pPr>
              <a:lnSpc>
                <a:spcPct val="115000"/>
              </a:lnSpc>
              <a:tabLst>
                <a:tab algn="l" pos="0"/>
              </a:tabLst>
            </a:pPr>
            <a:r>
              <a:rPr b="0" lang="en-US" sz="7000" spc="-1" strike="noStrike">
                <a:solidFill>
                  <a:srgbClr val="000000"/>
                </a:solidFill>
                <a:latin typeface="Corbel"/>
                <a:ea typeface="Corbel"/>
              </a:rPr>
              <a:t>WHAT DOES THIS IMAGE </a:t>
            </a:r>
            <a:endParaRPr b="0" lang="en-GB" sz="7000" spc="-1" strike="noStrike">
              <a:solidFill>
                <a:srgbClr val="ffffff"/>
              </a:solidFill>
              <a:latin typeface="Arial"/>
            </a:endParaRPr>
          </a:p>
          <a:p>
            <a:pPr>
              <a:lnSpc>
                <a:spcPct val="115000"/>
              </a:lnSpc>
              <a:tabLst>
                <a:tab algn="l" pos="0"/>
              </a:tabLst>
            </a:pPr>
            <a:r>
              <a:rPr b="0" lang="en-US" sz="7000" spc="-1" strike="noStrike">
                <a:solidFill>
                  <a:srgbClr val="000000"/>
                </a:solidFill>
                <a:latin typeface="Corbel"/>
                <a:ea typeface="Corbel"/>
              </a:rPr>
              <a:t>SHOW US ABOUT IDENTITY?</a:t>
            </a:r>
            <a:endParaRPr b="0" lang="en-GB" sz="7000" spc="-1" strike="noStrike">
              <a:solidFill>
                <a:srgbClr val="ffffff"/>
              </a:solidFill>
              <a:latin typeface="Arial"/>
            </a:endParaRPr>
          </a:p>
        </p:txBody>
      </p:sp>
      <p:sp>
        <p:nvSpPr>
          <p:cNvPr id="198" name="Google Shape;253;p12"/>
          <p:cNvSpPr/>
          <p:nvPr/>
        </p:nvSpPr>
        <p:spPr>
          <a:xfrm>
            <a:off x="992880" y="4170240"/>
            <a:ext cx="7157520" cy="4778280"/>
          </a:xfrm>
          <a:prstGeom prst="rect">
            <a:avLst/>
          </a:prstGeom>
          <a:noFill/>
          <a:ln w="0">
            <a:noFill/>
          </a:ln>
        </p:spPr>
        <p:style>
          <a:lnRef idx="0"/>
          <a:fillRef idx="0"/>
          <a:effectRef idx="0"/>
          <a:fontRef idx="minor"/>
        </p:style>
        <p:txBody>
          <a:bodyPr lIns="0" rIns="0" tIns="0" bIns="0" anchor="t">
            <a:spAutoFit/>
          </a:bodyPr>
          <a:p>
            <a:pPr lvl="1" marL="914400" indent="-431640">
              <a:lnSpc>
                <a:spcPct val="140000"/>
              </a:lnSpc>
              <a:buClr>
                <a:srgbClr val="000000"/>
              </a:buClr>
              <a:buFont typeface="Corbel"/>
              <a:buChar char="•"/>
            </a:pPr>
            <a:r>
              <a:rPr b="0" lang="en-US" sz="3200" spc="-1" strike="noStrike">
                <a:solidFill>
                  <a:schemeClr val="dk1"/>
                </a:solidFill>
                <a:latin typeface="Corbel"/>
                <a:ea typeface="Corbel"/>
              </a:rPr>
              <a:t>What do you notice in this image?</a:t>
            </a:r>
            <a:endParaRPr b="0" lang="en-GB" sz="3200" spc="-1" strike="noStrike">
              <a:solidFill>
                <a:srgbClr val="ffffff"/>
              </a:solidFill>
              <a:latin typeface="Arial"/>
            </a:endParaRPr>
          </a:p>
          <a:p>
            <a:pPr>
              <a:lnSpc>
                <a:spcPct val="140000"/>
              </a:lnSpc>
              <a:tabLst>
                <a:tab algn="l" pos="0"/>
              </a:tabLst>
            </a:pPr>
            <a:endParaRPr b="0" lang="en-GB" sz="3200" spc="-1" strike="noStrike">
              <a:solidFill>
                <a:srgbClr val="ffffff"/>
              </a:solidFill>
              <a:latin typeface="Arial"/>
            </a:endParaRPr>
          </a:p>
          <a:p>
            <a:pPr lvl="1" marL="914400" indent="-431640">
              <a:lnSpc>
                <a:spcPct val="140000"/>
              </a:lnSpc>
              <a:buClr>
                <a:srgbClr val="000000"/>
              </a:buClr>
              <a:buFont typeface="Corbel"/>
              <a:buChar char="•"/>
              <a:tabLst>
                <a:tab algn="l" pos="0"/>
              </a:tabLst>
            </a:pPr>
            <a:r>
              <a:rPr b="0" lang="en-US" sz="3200" spc="-1" strike="noStrike">
                <a:solidFill>
                  <a:schemeClr val="dk1"/>
                </a:solidFill>
                <a:latin typeface="Corbel"/>
                <a:ea typeface="Corbel"/>
              </a:rPr>
              <a:t>What do you think these people might want others to know about who they are?</a:t>
            </a:r>
            <a:endParaRPr b="0" lang="en-GB" sz="3200" spc="-1" strike="noStrike">
              <a:solidFill>
                <a:srgbClr val="ffffff"/>
              </a:solidFill>
              <a:latin typeface="Arial"/>
            </a:endParaRPr>
          </a:p>
          <a:p>
            <a:pPr>
              <a:lnSpc>
                <a:spcPct val="140000"/>
              </a:lnSpc>
              <a:tabLst>
                <a:tab algn="l" pos="0"/>
              </a:tabLst>
            </a:pPr>
            <a:endParaRPr b="0" lang="en-GB" sz="3200" spc="-1" strike="noStrike">
              <a:solidFill>
                <a:srgbClr val="ffffff"/>
              </a:solidFill>
              <a:latin typeface="Arial"/>
            </a:endParaRPr>
          </a:p>
          <a:p>
            <a:pPr lvl="1" marL="914400" indent="-431640">
              <a:lnSpc>
                <a:spcPct val="140000"/>
              </a:lnSpc>
              <a:buClr>
                <a:srgbClr val="000000"/>
              </a:buClr>
              <a:buFont typeface="Corbel"/>
              <a:buChar char="•"/>
              <a:tabLst>
                <a:tab algn="l" pos="0"/>
              </a:tabLst>
            </a:pPr>
            <a:r>
              <a:rPr b="0" lang="en-US" sz="3200" spc="-1" strike="noStrike">
                <a:solidFill>
                  <a:schemeClr val="dk1"/>
                </a:solidFill>
                <a:latin typeface="Corbel"/>
                <a:ea typeface="Corbel"/>
              </a:rPr>
              <a:t>How do you think they feel? Why?</a:t>
            </a:r>
            <a:endParaRPr b="0" lang="en-GB" sz="3200" spc="-1" strike="noStrike">
              <a:solidFill>
                <a:srgbClr val="ffffff"/>
              </a:solidFill>
              <a:latin typeface="Arial"/>
            </a:endParaRPr>
          </a:p>
        </p:txBody>
      </p:sp>
    </p:spTree>
  </p:cSld>
  <mc:AlternateContent>
    <mc:Choice Requires="p14">
      <p:transition spd="slow" p14:dur="2000"/>
    </mc:Choice>
    <mc:Fallback>
      <p:transition spd="slow"/>
    </mc:Fallback>
  </mc:AlternateContent>
</p:sld>
</file>

<file path=ppt/slides/slide1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2dacdf"/>
        </a:solidFill>
      </p:bgPr>
    </p:bg>
    <p:spTree>
      <p:nvGrpSpPr>
        <p:cNvPr id="1" name=""/>
        <p:cNvGrpSpPr/>
        <p:nvPr/>
      </p:nvGrpSpPr>
      <p:grpSpPr>
        <a:xfrm>
          <a:off x="0" y="0"/>
          <a:ext cx="0" cy="0"/>
          <a:chOff x="0" y="0"/>
          <a:chExt cx="0" cy="0"/>
        </a:xfrm>
      </p:grpSpPr>
      <p:grpSp>
        <p:nvGrpSpPr>
          <p:cNvPr id="199" name="Google Shape;258;p13"/>
          <p:cNvGrpSpPr/>
          <p:nvPr/>
        </p:nvGrpSpPr>
        <p:grpSpPr>
          <a:xfrm>
            <a:off x="-410760" y="-1254600"/>
            <a:ext cx="4652640" cy="4652640"/>
            <a:chOff x="-410760" y="-1254600"/>
            <a:chExt cx="4652640" cy="4652640"/>
          </a:xfrm>
        </p:grpSpPr>
        <p:sp>
          <p:nvSpPr>
            <p:cNvPr id="200" name="Google Shape;259;p13"/>
            <p:cNvSpPr/>
            <p:nvPr/>
          </p:nvSpPr>
          <p:spPr>
            <a:xfrm>
              <a:off x="-410760" y="-1254600"/>
              <a:ext cx="4652640" cy="4652640"/>
            </a:xfrm>
            <a:custGeom>
              <a:avLst/>
              <a:gdLst>
                <a:gd name="textAreaLeft" fmla="*/ 0 w 4652640"/>
                <a:gd name="textAreaRight" fmla="*/ 4653000 w 4652640"/>
                <a:gd name="textAreaTop" fmla="*/ 0 h 4652640"/>
                <a:gd name="textAreaBottom" fmla="*/ 4653000 h 4652640"/>
              </a:gdLst>
              <a:ahLst/>
              <a:rect l="textAreaLeft" t="textAreaTop" r="textAreaRight" b="textAreaBottom"/>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0">
              <a:noFill/>
            </a:ln>
          </p:spPr>
          <p:style>
            <a:lnRef idx="0"/>
            <a:fillRef idx="0"/>
            <a:effectRef idx="0"/>
            <a:fontRef idx="minor"/>
          </p:style>
          <p:txBody>
            <a:bodyPr anchor="t">
              <a:noAutofit/>
            </a:bodyPr>
            <a:p>
              <a:pPr>
                <a:lnSpc>
                  <a:spcPct val="100000"/>
                </a:lnSpc>
                <a:tabLst>
                  <a:tab algn="l" pos="0"/>
                </a:tabLst>
              </a:pPr>
              <a:endParaRPr b="0" lang="en-GB" sz="1400" spc="-1" strike="noStrike">
                <a:solidFill>
                  <a:srgbClr val="000000"/>
                </a:solidFill>
                <a:latin typeface="Arial"/>
              </a:endParaRPr>
            </a:p>
          </p:txBody>
        </p:sp>
        <p:sp>
          <p:nvSpPr>
            <p:cNvPr id="201" name="Google Shape;260;p13"/>
            <p:cNvSpPr/>
            <p:nvPr/>
          </p:nvSpPr>
          <p:spPr>
            <a:xfrm>
              <a:off x="25560" y="-1036800"/>
              <a:ext cx="3780360" cy="3998160"/>
            </a:xfrm>
            <a:prstGeom prst="rect">
              <a:avLst/>
            </a:prstGeom>
            <a:noFill/>
            <a:ln w="0">
              <a:noFill/>
            </a:ln>
          </p:spPr>
          <p:style>
            <a:lnRef idx="0"/>
            <a:fillRef idx="0"/>
            <a:effectRef idx="0"/>
            <a:fontRef idx="minor"/>
          </p:style>
          <p:txBody>
            <a:bodyPr lIns="50760" rIns="50760" tIns="50760" bIns="50760" anchor="ctr">
              <a:noAutofit/>
            </a:bodyPr>
            <a:p>
              <a:pPr algn="ctr">
                <a:lnSpc>
                  <a:spcPct val="147000"/>
                </a:lnSpc>
                <a:tabLst>
                  <a:tab algn="l" pos="0"/>
                </a:tabLst>
              </a:pPr>
              <a:endParaRPr b="0" lang="en-GB" sz="1400" spc="-1" strike="noStrike">
                <a:solidFill>
                  <a:srgbClr val="ffffff"/>
                </a:solidFill>
                <a:latin typeface="Arial"/>
              </a:endParaRPr>
            </a:p>
          </p:txBody>
        </p:sp>
      </p:grpSp>
      <p:sp>
        <p:nvSpPr>
          <p:cNvPr id="202" name="Google Shape;261;p13"/>
          <p:cNvSpPr/>
          <p:nvPr/>
        </p:nvSpPr>
        <p:spPr>
          <a:xfrm>
            <a:off x="9097560" y="3646800"/>
            <a:ext cx="8540280" cy="5608440"/>
          </a:xfrm>
          <a:custGeom>
            <a:avLst/>
            <a:gdLst>
              <a:gd name="textAreaLeft" fmla="*/ 0 w 8540280"/>
              <a:gd name="textAreaRight" fmla="*/ 8540640 w 8540280"/>
              <a:gd name="textAreaTop" fmla="*/ 0 h 5608440"/>
              <a:gd name="textAreaBottom" fmla="*/ 5608800 h 5608440"/>
            </a:gdLst>
            <a:ahLst/>
            <a:rect l="textAreaLeft" t="textAreaTop" r="textAreaRight" b="textAreaBottom"/>
            <a:pathLst>
              <a:path w="8540633" h="5608774">
                <a:moveTo>
                  <a:pt x="0" y="0"/>
                </a:moveTo>
                <a:lnTo>
                  <a:pt x="8540633" y="0"/>
                </a:lnTo>
                <a:lnTo>
                  <a:pt x="8540633" y="5608773"/>
                </a:lnTo>
                <a:lnTo>
                  <a:pt x="0" y="5608773"/>
                </a:lnTo>
                <a:lnTo>
                  <a:pt x="0" y="0"/>
                </a:lnTo>
                <a:close/>
              </a:path>
            </a:pathLst>
          </a:custGeom>
          <a:blipFill rotWithShape="0">
            <a:blip r:embed="rId1"/>
            <a:srcRect/>
            <a:stretch/>
          </a:blipFill>
          <a:ln w="0">
            <a:noFill/>
          </a:ln>
        </p:spPr>
        <p:style>
          <a:lnRef idx="0"/>
          <a:fillRef idx="0"/>
          <a:effectRef idx="0"/>
          <a:fontRef idx="minor"/>
        </p:style>
        <p:txBody>
          <a:bodyPr anchor="t">
            <a:noAutofit/>
          </a:bodyPr>
          <a:p>
            <a:pPr>
              <a:lnSpc>
                <a:spcPct val="100000"/>
              </a:lnSpc>
              <a:tabLst>
                <a:tab algn="l" pos="0"/>
              </a:tabLst>
            </a:pPr>
            <a:endParaRPr b="0" lang="en-GB" sz="1400" spc="-1" strike="noStrike">
              <a:solidFill>
                <a:srgbClr val="000000"/>
              </a:solidFill>
              <a:latin typeface="Arial"/>
            </a:endParaRPr>
          </a:p>
        </p:txBody>
      </p:sp>
      <p:sp>
        <p:nvSpPr>
          <p:cNvPr id="203" name="Google Shape;262;p13"/>
          <p:cNvSpPr/>
          <p:nvPr/>
        </p:nvSpPr>
        <p:spPr>
          <a:xfrm>
            <a:off x="573840" y="302040"/>
            <a:ext cx="2683440" cy="2421720"/>
          </a:xfrm>
          <a:custGeom>
            <a:avLst/>
            <a:gdLst>
              <a:gd name="textAreaLeft" fmla="*/ 0 w 2683440"/>
              <a:gd name="textAreaRight" fmla="*/ 2683800 w 2683440"/>
              <a:gd name="textAreaTop" fmla="*/ 0 h 2421720"/>
              <a:gd name="textAreaBottom" fmla="*/ 2422080 h 2421720"/>
            </a:gdLst>
            <a:ahLst/>
            <a:rect l="textAreaLeft" t="textAreaTop" r="textAreaRight" b="textAreaBottom"/>
            <a:pathLst>
              <a:path w="2683919" h="2422236">
                <a:moveTo>
                  <a:pt x="0" y="0"/>
                </a:moveTo>
                <a:lnTo>
                  <a:pt x="2683918" y="0"/>
                </a:lnTo>
                <a:lnTo>
                  <a:pt x="2683918" y="2422236"/>
                </a:lnTo>
                <a:lnTo>
                  <a:pt x="0" y="2422236"/>
                </a:lnTo>
                <a:lnTo>
                  <a:pt x="0" y="0"/>
                </a:lnTo>
                <a:close/>
              </a:path>
            </a:pathLst>
          </a:custGeom>
          <a:blipFill rotWithShape="0">
            <a:blip r:embed="rId2"/>
            <a:srcRect/>
            <a:stretch/>
          </a:blipFill>
          <a:ln w="0">
            <a:noFill/>
          </a:ln>
        </p:spPr>
        <p:style>
          <a:lnRef idx="0"/>
          <a:fillRef idx="0"/>
          <a:effectRef idx="0"/>
          <a:fontRef idx="minor"/>
        </p:style>
        <p:txBody>
          <a:bodyPr anchor="t">
            <a:noAutofit/>
          </a:bodyPr>
          <a:p>
            <a:pPr>
              <a:lnSpc>
                <a:spcPct val="100000"/>
              </a:lnSpc>
              <a:tabLst>
                <a:tab algn="l" pos="0"/>
              </a:tabLst>
            </a:pPr>
            <a:endParaRPr b="0" lang="en-GB" sz="1400" spc="-1" strike="noStrike">
              <a:solidFill>
                <a:srgbClr val="000000"/>
              </a:solidFill>
              <a:latin typeface="Arial"/>
            </a:endParaRPr>
          </a:p>
        </p:txBody>
      </p:sp>
      <p:pic>
        <p:nvPicPr>
          <p:cNvPr id="204" name="Google Shape;263;p13" descr=""/>
          <p:cNvPicPr/>
          <p:nvPr/>
        </p:nvPicPr>
        <p:blipFill>
          <a:blip r:embed="rId3"/>
          <a:stretch/>
        </p:blipFill>
        <p:spPr>
          <a:xfrm>
            <a:off x="16086960" y="623880"/>
            <a:ext cx="1595520" cy="2252520"/>
          </a:xfrm>
          <a:prstGeom prst="rect">
            <a:avLst/>
          </a:prstGeom>
          <a:ln w="0">
            <a:noFill/>
          </a:ln>
        </p:spPr>
      </p:pic>
      <p:sp>
        <p:nvSpPr>
          <p:cNvPr id="205" name="Google Shape;264;p13"/>
          <p:cNvSpPr/>
          <p:nvPr/>
        </p:nvSpPr>
        <p:spPr>
          <a:xfrm>
            <a:off x="4572000" y="630000"/>
            <a:ext cx="11241720" cy="2452680"/>
          </a:xfrm>
          <a:prstGeom prst="rect">
            <a:avLst/>
          </a:prstGeom>
          <a:noFill/>
          <a:ln w="0">
            <a:noFill/>
          </a:ln>
        </p:spPr>
        <p:style>
          <a:lnRef idx="0"/>
          <a:fillRef idx="0"/>
          <a:effectRef idx="0"/>
          <a:fontRef idx="minor"/>
        </p:style>
        <p:txBody>
          <a:bodyPr lIns="0" rIns="0" tIns="0" bIns="0" anchor="t">
            <a:spAutoFit/>
          </a:bodyPr>
          <a:p>
            <a:pPr>
              <a:lnSpc>
                <a:spcPct val="115000"/>
              </a:lnSpc>
              <a:tabLst>
                <a:tab algn="l" pos="0"/>
              </a:tabLst>
            </a:pPr>
            <a:r>
              <a:rPr b="0" lang="en-US" sz="7000" spc="-1" strike="noStrike">
                <a:solidFill>
                  <a:srgbClr val="000000"/>
                </a:solidFill>
                <a:latin typeface="Corbel"/>
                <a:ea typeface="Corbel"/>
              </a:rPr>
              <a:t>WHAT DOES THIS IMAGE </a:t>
            </a:r>
            <a:endParaRPr b="0" lang="en-GB" sz="7000" spc="-1" strike="noStrike">
              <a:solidFill>
                <a:srgbClr val="ffffff"/>
              </a:solidFill>
              <a:latin typeface="Arial"/>
            </a:endParaRPr>
          </a:p>
          <a:p>
            <a:pPr>
              <a:lnSpc>
                <a:spcPct val="115000"/>
              </a:lnSpc>
              <a:tabLst>
                <a:tab algn="l" pos="0"/>
              </a:tabLst>
            </a:pPr>
            <a:r>
              <a:rPr b="0" lang="en-US" sz="7000" spc="-1" strike="noStrike">
                <a:solidFill>
                  <a:srgbClr val="000000"/>
                </a:solidFill>
                <a:latin typeface="Corbel"/>
                <a:ea typeface="Corbel"/>
              </a:rPr>
              <a:t>SHOW US ABOUT IDENTITY?</a:t>
            </a:r>
            <a:endParaRPr b="0" lang="en-GB" sz="7000" spc="-1" strike="noStrike">
              <a:solidFill>
                <a:srgbClr val="ffffff"/>
              </a:solidFill>
              <a:latin typeface="Arial"/>
            </a:endParaRPr>
          </a:p>
        </p:txBody>
      </p:sp>
      <p:sp>
        <p:nvSpPr>
          <p:cNvPr id="206" name="Google Shape;265;p13"/>
          <p:cNvSpPr/>
          <p:nvPr/>
        </p:nvSpPr>
        <p:spPr>
          <a:xfrm>
            <a:off x="992880" y="4170240"/>
            <a:ext cx="7157520" cy="4778280"/>
          </a:xfrm>
          <a:prstGeom prst="rect">
            <a:avLst/>
          </a:prstGeom>
          <a:noFill/>
          <a:ln w="0">
            <a:noFill/>
          </a:ln>
        </p:spPr>
        <p:style>
          <a:lnRef idx="0"/>
          <a:fillRef idx="0"/>
          <a:effectRef idx="0"/>
          <a:fontRef idx="minor"/>
        </p:style>
        <p:txBody>
          <a:bodyPr lIns="0" rIns="0" tIns="0" bIns="0" anchor="t">
            <a:spAutoFit/>
          </a:bodyPr>
          <a:p>
            <a:pPr lvl="1" marL="914400" indent="-431640">
              <a:lnSpc>
                <a:spcPct val="140000"/>
              </a:lnSpc>
              <a:buClr>
                <a:srgbClr val="000000"/>
              </a:buClr>
              <a:buFont typeface="Corbel"/>
              <a:buChar char="•"/>
            </a:pPr>
            <a:r>
              <a:rPr b="0" lang="en-US" sz="3200" spc="-1" strike="noStrike">
                <a:solidFill>
                  <a:schemeClr val="dk1"/>
                </a:solidFill>
                <a:latin typeface="Corbel"/>
                <a:ea typeface="Corbel"/>
              </a:rPr>
              <a:t>What do you notice in this image?</a:t>
            </a:r>
            <a:endParaRPr b="0" lang="en-GB" sz="3200" spc="-1" strike="noStrike">
              <a:solidFill>
                <a:srgbClr val="ffffff"/>
              </a:solidFill>
              <a:latin typeface="Arial"/>
            </a:endParaRPr>
          </a:p>
          <a:p>
            <a:pPr>
              <a:lnSpc>
                <a:spcPct val="140000"/>
              </a:lnSpc>
              <a:tabLst>
                <a:tab algn="l" pos="0"/>
              </a:tabLst>
            </a:pPr>
            <a:endParaRPr b="0" lang="en-GB" sz="3200" spc="-1" strike="noStrike">
              <a:solidFill>
                <a:srgbClr val="ffffff"/>
              </a:solidFill>
              <a:latin typeface="Arial"/>
            </a:endParaRPr>
          </a:p>
          <a:p>
            <a:pPr lvl="1" marL="914400" indent="-431640">
              <a:lnSpc>
                <a:spcPct val="140000"/>
              </a:lnSpc>
              <a:buClr>
                <a:srgbClr val="000000"/>
              </a:buClr>
              <a:buFont typeface="Corbel"/>
              <a:buChar char="•"/>
              <a:tabLst>
                <a:tab algn="l" pos="0"/>
              </a:tabLst>
            </a:pPr>
            <a:r>
              <a:rPr b="0" lang="en-US" sz="3200" spc="-1" strike="noStrike">
                <a:solidFill>
                  <a:schemeClr val="dk1"/>
                </a:solidFill>
                <a:latin typeface="Corbel"/>
                <a:ea typeface="Corbel"/>
              </a:rPr>
              <a:t>What do you think these people might want others to know about who they are?</a:t>
            </a:r>
            <a:endParaRPr b="0" lang="en-GB" sz="3200" spc="-1" strike="noStrike">
              <a:solidFill>
                <a:srgbClr val="ffffff"/>
              </a:solidFill>
              <a:latin typeface="Arial"/>
            </a:endParaRPr>
          </a:p>
          <a:p>
            <a:pPr>
              <a:lnSpc>
                <a:spcPct val="140000"/>
              </a:lnSpc>
              <a:tabLst>
                <a:tab algn="l" pos="0"/>
              </a:tabLst>
            </a:pPr>
            <a:endParaRPr b="0" lang="en-GB" sz="3200" spc="-1" strike="noStrike">
              <a:solidFill>
                <a:srgbClr val="ffffff"/>
              </a:solidFill>
              <a:latin typeface="Arial"/>
            </a:endParaRPr>
          </a:p>
          <a:p>
            <a:pPr lvl="1" marL="914400" indent="-431640">
              <a:lnSpc>
                <a:spcPct val="140000"/>
              </a:lnSpc>
              <a:buClr>
                <a:srgbClr val="000000"/>
              </a:buClr>
              <a:buFont typeface="Corbel"/>
              <a:buChar char="•"/>
              <a:tabLst>
                <a:tab algn="l" pos="0"/>
              </a:tabLst>
            </a:pPr>
            <a:r>
              <a:rPr b="0" lang="en-US" sz="3200" spc="-1" strike="noStrike">
                <a:solidFill>
                  <a:schemeClr val="dk1"/>
                </a:solidFill>
                <a:latin typeface="Corbel"/>
                <a:ea typeface="Corbel"/>
              </a:rPr>
              <a:t>How do you think they feel? Why?</a:t>
            </a:r>
            <a:endParaRPr b="0" lang="en-GB" sz="3200" spc="-1" strike="noStrike">
              <a:solidFill>
                <a:srgbClr val="ffffff"/>
              </a:solidFill>
              <a:latin typeface="Arial"/>
            </a:endParaRPr>
          </a:p>
        </p:txBody>
      </p:sp>
    </p:spTree>
  </p:cSld>
  <mc:AlternateContent>
    <mc:Choice Requires="p14">
      <p:transition spd="slow" p14:dur="2000"/>
    </mc:Choice>
    <mc:Fallback>
      <p:transition spd="slow"/>
    </mc:Fallback>
  </mc:AlternateContent>
</p:sld>
</file>

<file path=ppt/slides/slide1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2dacdf"/>
        </a:solidFill>
      </p:bgPr>
    </p:bg>
    <p:spTree>
      <p:nvGrpSpPr>
        <p:cNvPr id="1" name=""/>
        <p:cNvGrpSpPr/>
        <p:nvPr/>
      </p:nvGrpSpPr>
      <p:grpSpPr>
        <a:xfrm>
          <a:off x="0" y="0"/>
          <a:ext cx="0" cy="0"/>
          <a:chOff x="0" y="0"/>
          <a:chExt cx="0" cy="0"/>
        </a:xfrm>
      </p:grpSpPr>
      <p:grpSp>
        <p:nvGrpSpPr>
          <p:cNvPr id="207" name="Google Shape;270;p14"/>
          <p:cNvGrpSpPr/>
          <p:nvPr/>
        </p:nvGrpSpPr>
        <p:grpSpPr>
          <a:xfrm>
            <a:off x="-410760" y="-1254600"/>
            <a:ext cx="4652640" cy="4652640"/>
            <a:chOff x="-410760" y="-1254600"/>
            <a:chExt cx="4652640" cy="4652640"/>
          </a:xfrm>
        </p:grpSpPr>
        <p:sp>
          <p:nvSpPr>
            <p:cNvPr id="208" name="Google Shape;271;p14"/>
            <p:cNvSpPr/>
            <p:nvPr/>
          </p:nvSpPr>
          <p:spPr>
            <a:xfrm>
              <a:off x="-410760" y="-1254600"/>
              <a:ext cx="4652640" cy="4652640"/>
            </a:xfrm>
            <a:custGeom>
              <a:avLst/>
              <a:gdLst>
                <a:gd name="textAreaLeft" fmla="*/ 0 w 4652640"/>
                <a:gd name="textAreaRight" fmla="*/ 4653000 w 4652640"/>
                <a:gd name="textAreaTop" fmla="*/ 0 h 4652640"/>
                <a:gd name="textAreaBottom" fmla="*/ 4653000 h 4652640"/>
              </a:gdLst>
              <a:ahLst/>
              <a:rect l="textAreaLeft" t="textAreaTop" r="textAreaRight" b="textAreaBottom"/>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0">
              <a:noFill/>
            </a:ln>
          </p:spPr>
          <p:style>
            <a:lnRef idx="0"/>
            <a:fillRef idx="0"/>
            <a:effectRef idx="0"/>
            <a:fontRef idx="minor"/>
          </p:style>
          <p:txBody>
            <a:bodyPr anchor="t">
              <a:noAutofit/>
            </a:bodyPr>
            <a:p>
              <a:pPr>
                <a:lnSpc>
                  <a:spcPct val="100000"/>
                </a:lnSpc>
                <a:tabLst>
                  <a:tab algn="l" pos="0"/>
                </a:tabLst>
              </a:pPr>
              <a:endParaRPr b="0" lang="en-GB" sz="1400" spc="-1" strike="noStrike">
                <a:solidFill>
                  <a:srgbClr val="000000"/>
                </a:solidFill>
                <a:latin typeface="Arial"/>
              </a:endParaRPr>
            </a:p>
          </p:txBody>
        </p:sp>
        <p:sp>
          <p:nvSpPr>
            <p:cNvPr id="209" name="Google Shape;272;p14"/>
            <p:cNvSpPr/>
            <p:nvPr/>
          </p:nvSpPr>
          <p:spPr>
            <a:xfrm>
              <a:off x="25560" y="-1036800"/>
              <a:ext cx="3780360" cy="3998160"/>
            </a:xfrm>
            <a:prstGeom prst="rect">
              <a:avLst/>
            </a:prstGeom>
            <a:noFill/>
            <a:ln w="0">
              <a:noFill/>
            </a:ln>
          </p:spPr>
          <p:style>
            <a:lnRef idx="0"/>
            <a:fillRef idx="0"/>
            <a:effectRef idx="0"/>
            <a:fontRef idx="minor"/>
          </p:style>
          <p:txBody>
            <a:bodyPr lIns="50760" rIns="50760" tIns="50760" bIns="50760" anchor="ctr">
              <a:noAutofit/>
            </a:bodyPr>
            <a:p>
              <a:pPr algn="ctr">
                <a:lnSpc>
                  <a:spcPct val="147000"/>
                </a:lnSpc>
                <a:tabLst>
                  <a:tab algn="l" pos="0"/>
                </a:tabLst>
              </a:pPr>
              <a:endParaRPr b="0" lang="en-GB" sz="1400" spc="-1" strike="noStrike">
                <a:solidFill>
                  <a:srgbClr val="ffffff"/>
                </a:solidFill>
                <a:latin typeface="Arial"/>
              </a:endParaRPr>
            </a:p>
          </p:txBody>
        </p:sp>
      </p:grpSp>
      <p:sp>
        <p:nvSpPr>
          <p:cNvPr id="210" name="Google Shape;273;p14"/>
          <p:cNvSpPr/>
          <p:nvPr/>
        </p:nvSpPr>
        <p:spPr>
          <a:xfrm>
            <a:off x="4800600" y="219240"/>
            <a:ext cx="10418760" cy="2277720"/>
          </a:xfrm>
          <a:prstGeom prst="rect">
            <a:avLst/>
          </a:prstGeom>
          <a:noFill/>
          <a:ln w="0">
            <a:noFill/>
          </a:ln>
        </p:spPr>
        <p:style>
          <a:lnRef idx="0"/>
          <a:fillRef idx="0"/>
          <a:effectRef idx="0"/>
          <a:fontRef idx="minor"/>
        </p:style>
        <p:txBody>
          <a:bodyPr lIns="0" rIns="0" tIns="0" bIns="0" anchor="t">
            <a:spAutoFit/>
          </a:bodyPr>
          <a:p>
            <a:pPr>
              <a:lnSpc>
                <a:spcPct val="115000"/>
              </a:lnSpc>
              <a:tabLst>
                <a:tab algn="l" pos="0"/>
              </a:tabLst>
            </a:pPr>
            <a:r>
              <a:rPr b="0" lang="en-US" sz="6500" spc="-1" strike="noStrike">
                <a:solidFill>
                  <a:srgbClr val="000000"/>
                </a:solidFill>
                <a:latin typeface="Corbel"/>
                <a:ea typeface="Corbel"/>
              </a:rPr>
              <a:t>WHERE MIGHT THESE </a:t>
            </a:r>
            <a:endParaRPr b="0" lang="en-GB" sz="6500" spc="-1" strike="noStrike">
              <a:solidFill>
                <a:srgbClr val="ffffff"/>
              </a:solidFill>
              <a:latin typeface="Arial"/>
            </a:endParaRPr>
          </a:p>
          <a:p>
            <a:pPr>
              <a:lnSpc>
                <a:spcPct val="115000"/>
              </a:lnSpc>
              <a:tabLst>
                <a:tab algn="l" pos="0"/>
              </a:tabLst>
            </a:pPr>
            <a:r>
              <a:rPr b="0" lang="en-US" sz="6500" spc="-1" strike="noStrike">
                <a:solidFill>
                  <a:srgbClr val="000000"/>
                </a:solidFill>
                <a:latin typeface="Corbel"/>
                <a:ea typeface="Corbel"/>
              </a:rPr>
              <a:t>IMAGES HAVE COME FROM?</a:t>
            </a:r>
            <a:endParaRPr b="0" lang="en-GB" sz="6500" spc="-1" strike="noStrike">
              <a:solidFill>
                <a:srgbClr val="ffffff"/>
              </a:solidFill>
              <a:latin typeface="Arial"/>
            </a:endParaRPr>
          </a:p>
        </p:txBody>
      </p:sp>
      <p:sp>
        <p:nvSpPr>
          <p:cNvPr id="211" name="Google Shape;274;p14"/>
          <p:cNvSpPr/>
          <p:nvPr/>
        </p:nvSpPr>
        <p:spPr>
          <a:xfrm>
            <a:off x="4834440" y="2775600"/>
            <a:ext cx="6412320" cy="1086120"/>
          </a:xfrm>
          <a:prstGeom prst="rect">
            <a:avLst/>
          </a:prstGeom>
          <a:noFill/>
          <a:ln w="0">
            <a:noFill/>
          </a:ln>
        </p:spPr>
        <p:style>
          <a:lnRef idx="0"/>
          <a:fillRef idx="0"/>
          <a:effectRef idx="0"/>
          <a:fontRef idx="minor"/>
        </p:style>
        <p:txBody>
          <a:bodyPr lIns="0" rIns="0" tIns="0" bIns="0" anchor="t">
            <a:spAutoFit/>
          </a:bodyPr>
          <a:p>
            <a:pPr>
              <a:lnSpc>
                <a:spcPct val="115000"/>
              </a:lnSpc>
              <a:tabLst>
                <a:tab algn="l" pos="0"/>
              </a:tabLst>
            </a:pPr>
            <a:r>
              <a:rPr b="0" lang="en-US" sz="3100" spc="-1" strike="noStrike">
                <a:solidFill>
                  <a:schemeClr val="lt1"/>
                </a:solidFill>
                <a:highlight>
                  <a:srgbClr val="dd0064"/>
                </a:highlight>
                <a:latin typeface="Corbel"/>
                <a:ea typeface="Corbel"/>
              </a:rPr>
              <a:t>I predict that these images are from… </a:t>
            </a:r>
            <a:endParaRPr b="0" lang="en-GB" sz="3100" spc="-1" strike="noStrike">
              <a:solidFill>
                <a:srgbClr val="ffffff"/>
              </a:solidFill>
              <a:latin typeface="Arial"/>
            </a:endParaRPr>
          </a:p>
          <a:p>
            <a:pPr>
              <a:lnSpc>
                <a:spcPct val="115000"/>
              </a:lnSpc>
              <a:tabLst>
                <a:tab algn="l" pos="0"/>
              </a:tabLst>
            </a:pPr>
            <a:r>
              <a:rPr b="0" lang="en-US" sz="3100" spc="-1" strike="noStrike">
                <a:solidFill>
                  <a:schemeClr val="lt1"/>
                </a:solidFill>
                <a:highlight>
                  <a:srgbClr val="dd0064"/>
                </a:highlight>
                <a:latin typeface="Corbel"/>
                <a:ea typeface="Corbel"/>
              </a:rPr>
              <a:t>I predict that they have in common ...</a:t>
            </a:r>
            <a:endParaRPr b="0" lang="en-GB" sz="3100" spc="-1" strike="noStrike">
              <a:solidFill>
                <a:srgbClr val="ffffff"/>
              </a:solidFill>
              <a:latin typeface="Arial"/>
            </a:endParaRPr>
          </a:p>
        </p:txBody>
      </p:sp>
      <p:sp>
        <p:nvSpPr>
          <p:cNvPr id="212" name="Google Shape;275;p14"/>
          <p:cNvSpPr/>
          <p:nvPr/>
        </p:nvSpPr>
        <p:spPr>
          <a:xfrm>
            <a:off x="573840" y="302040"/>
            <a:ext cx="2683440" cy="2421720"/>
          </a:xfrm>
          <a:custGeom>
            <a:avLst/>
            <a:gdLst>
              <a:gd name="textAreaLeft" fmla="*/ 0 w 2683440"/>
              <a:gd name="textAreaRight" fmla="*/ 2683800 w 2683440"/>
              <a:gd name="textAreaTop" fmla="*/ 0 h 2421720"/>
              <a:gd name="textAreaBottom" fmla="*/ 2422080 h 2421720"/>
            </a:gdLst>
            <a:ahLst/>
            <a:rect l="textAreaLeft" t="textAreaTop" r="textAreaRight" b="textAreaBottom"/>
            <a:pathLst>
              <a:path w="2683919" h="2422236">
                <a:moveTo>
                  <a:pt x="0" y="0"/>
                </a:moveTo>
                <a:lnTo>
                  <a:pt x="2683918" y="0"/>
                </a:lnTo>
                <a:lnTo>
                  <a:pt x="2683918" y="2422236"/>
                </a:lnTo>
                <a:lnTo>
                  <a:pt x="0" y="2422236"/>
                </a:lnTo>
                <a:lnTo>
                  <a:pt x="0" y="0"/>
                </a:lnTo>
                <a:close/>
              </a:path>
            </a:pathLst>
          </a:custGeom>
          <a:blipFill rotWithShape="0">
            <a:blip r:embed="rId1"/>
            <a:srcRect/>
            <a:stretch/>
          </a:blipFill>
          <a:ln w="0">
            <a:noFill/>
          </a:ln>
        </p:spPr>
        <p:style>
          <a:lnRef idx="0"/>
          <a:fillRef idx="0"/>
          <a:effectRef idx="0"/>
          <a:fontRef idx="minor"/>
        </p:style>
        <p:txBody>
          <a:bodyPr anchor="t">
            <a:noAutofit/>
          </a:bodyPr>
          <a:p>
            <a:pPr>
              <a:lnSpc>
                <a:spcPct val="100000"/>
              </a:lnSpc>
              <a:tabLst>
                <a:tab algn="l" pos="0"/>
              </a:tabLst>
            </a:pPr>
            <a:endParaRPr b="0" lang="en-GB" sz="1400" spc="-1" strike="noStrike">
              <a:solidFill>
                <a:srgbClr val="000000"/>
              </a:solidFill>
              <a:latin typeface="Arial"/>
            </a:endParaRPr>
          </a:p>
        </p:txBody>
      </p:sp>
      <p:pic>
        <p:nvPicPr>
          <p:cNvPr id="213" name="Google Shape;276;p14" descr=""/>
          <p:cNvPicPr/>
          <p:nvPr/>
        </p:nvPicPr>
        <p:blipFill>
          <a:blip r:embed="rId2"/>
          <a:stretch/>
        </p:blipFill>
        <p:spPr>
          <a:xfrm>
            <a:off x="16086960" y="623880"/>
            <a:ext cx="1595520" cy="2252520"/>
          </a:xfrm>
          <a:prstGeom prst="rect">
            <a:avLst/>
          </a:prstGeom>
          <a:ln w="0">
            <a:noFill/>
          </a:ln>
        </p:spPr>
      </p:pic>
      <p:sp>
        <p:nvSpPr>
          <p:cNvPr id="214" name="Google Shape;277;p14"/>
          <p:cNvSpPr/>
          <p:nvPr/>
        </p:nvSpPr>
        <p:spPr>
          <a:xfrm>
            <a:off x="238680" y="4219560"/>
            <a:ext cx="4187520" cy="2781000"/>
          </a:xfrm>
          <a:custGeom>
            <a:avLst/>
            <a:gdLst>
              <a:gd name="textAreaLeft" fmla="*/ 0 w 4187520"/>
              <a:gd name="textAreaRight" fmla="*/ 4187880 w 4187520"/>
              <a:gd name="textAreaTop" fmla="*/ 0 h 2781000"/>
              <a:gd name="textAreaBottom" fmla="*/ 2781360 h 2781000"/>
            </a:gdLst>
            <a:ahLst/>
            <a:rect l="textAreaLeft" t="textAreaTop" r="textAreaRight" b="textAreaBottom"/>
            <a:pathLst>
              <a:path w="4187788" h="2781441">
                <a:moveTo>
                  <a:pt x="0" y="0"/>
                </a:moveTo>
                <a:lnTo>
                  <a:pt x="4187788" y="0"/>
                </a:lnTo>
                <a:lnTo>
                  <a:pt x="4187788" y="2781442"/>
                </a:lnTo>
                <a:lnTo>
                  <a:pt x="0" y="2781442"/>
                </a:lnTo>
                <a:lnTo>
                  <a:pt x="0" y="0"/>
                </a:lnTo>
                <a:close/>
              </a:path>
            </a:pathLst>
          </a:custGeom>
          <a:blipFill rotWithShape="0">
            <a:blip r:embed="rId3"/>
            <a:srcRect/>
            <a:stretch/>
          </a:blipFill>
          <a:ln w="0">
            <a:noFill/>
          </a:ln>
        </p:spPr>
        <p:style>
          <a:lnRef idx="0"/>
          <a:fillRef idx="0"/>
          <a:effectRef idx="0"/>
          <a:fontRef idx="minor"/>
        </p:style>
        <p:txBody>
          <a:bodyPr anchor="t">
            <a:noAutofit/>
          </a:bodyPr>
          <a:p>
            <a:pPr>
              <a:lnSpc>
                <a:spcPct val="100000"/>
              </a:lnSpc>
              <a:tabLst>
                <a:tab algn="l" pos="0"/>
              </a:tabLst>
            </a:pPr>
            <a:endParaRPr b="0" lang="en-GB" sz="1400" spc="-1" strike="noStrike">
              <a:solidFill>
                <a:srgbClr val="000000"/>
              </a:solidFill>
              <a:latin typeface="Arial"/>
            </a:endParaRPr>
          </a:p>
        </p:txBody>
      </p:sp>
      <p:sp>
        <p:nvSpPr>
          <p:cNvPr id="215" name="Google Shape;278;p14"/>
          <p:cNvSpPr/>
          <p:nvPr/>
        </p:nvSpPr>
        <p:spPr>
          <a:xfrm>
            <a:off x="4808160" y="4210920"/>
            <a:ext cx="4187520" cy="2781000"/>
          </a:xfrm>
          <a:custGeom>
            <a:avLst/>
            <a:gdLst>
              <a:gd name="textAreaLeft" fmla="*/ 0 w 4187520"/>
              <a:gd name="textAreaRight" fmla="*/ 4187880 w 4187520"/>
              <a:gd name="textAreaTop" fmla="*/ 0 h 2781000"/>
              <a:gd name="textAreaBottom" fmla="*/ 2781360 h 2781000"/>
            </a:gdLst>
            <a:ahLst/>
            <a:rect l="textAreaLeft" t="textAreaTop" r="textAreaRight" b="textAreaBottom"/>
            <a:pathLst>
              <a:path w="4187788" h="2781441">
                <a:moveTo>
                  <a:pt x="0" y="0"/>
                </a:moveTo>
                <a:lnTo>
                  <a:pt x="4187788" y="0"/>
                </a:lnTo>
                <a:lnTo>
                  <a:pt x="4187788" y="2781441"/>
                </a:lnTo>
                <a:lnTo>
                  <a:pt x="0" y="2781441"/>
                </a:lnTo>
                <a:lnTo>
                  <a:pt x="0" y="0"/>
                </a:lnTo>
                <a:close/>
              </a:path>
            </a:pathLst>
          </a:custGeom>
          <a:blipFill rotWithShape="0">
            <a:blip r:embed="rId4"/>
            <a:srcRect/>
            <a:stretch/>
          </a:blipFill>
          <a:ln w="0">
            <a:noFill/>
          </a:ln>
        </p:spPr>
        <p:style>
          <a:lnRef idx="0"/>
          <a:fillRef idx="0"/>
          <a:effectRef idx="0"/>
          <a:fontRef idx="minor"/>
        </p:style>
        <p:txBody>
          <a:bodyPr anchor="t">
            <a:noAutofit/>
          </a:bodyPr>
          <a:p>
            <a:pPr>
              <a:lnSpc>
                <a:spcPct val="100000"/>
              </a:lnSpc>
              <a:tabLst>
                <a:tab algn="l" pos="0"/>
              </a:tabLst>
            </a:pPr>
            <a:endParaRPr b="0" lang="en-GB" sz="1400" spc="-1" strike="noStrike">
              <a:solidFill>
                <a:srgbClr val="000000"/>
              </a:solidFill>
              <a:latin typeface="Arial"/>
            </a:endParaRPr>
          </a:p>
        </p:txBody>
      </p:sp>
      <p:sp>
        <p:nvSpPr>
          <p:cNvPr id="216" name="Google Shape;279;p14"/>
          <p:cNvSpPr/>
          <p:nvPr/>
        </p:nvSpPr>
        <p:spPr>
          <a:xfrm>
            <a:off x="251640" y="7226280"/>
            <a:ext cx="4174560" cy="2781000"/>
          </a:xfrm>
          <a:custGeom>
            <a:avLst/>
            <a:gdLst>
              <a:gd name="textAreaLeft" fmla="*/ 0 w 4174560"/>
              <a:gd name="textAreaRight" fmla="*/ 4174920 w 4174560"/>
              <a:gd name="textAreaTop" fmla="*/ 0 h 2781000"/>
              <a:gd name="textAreaBottom" fmla="*/ 2781360 h 2781000"/>
            </a:gdLst>
            <a:ahLst/>
            <a:rect l="textAreaLeft" t="textAreaTop" r="textAreaRight" b="textAreaBottom"/>
            <a:pathLst>
              <a:path w="4174771" h="2781441">
                <a:moveTo>
                  <a:pt x="0" y="0"/>
                </a:moveTo>
                <a:lnTo>
                  <a:pt x="4174772" y="0"/>
                </a:lnTo>
                <a:lnTo>
                  <a:pt x="4174772" y="2781441"/>
                </a:lnTo>
                <a:lnTo>
                  <a:pt x="0" y="2781441"/>
                </a:lnTo>
                <a:lnTo>
                  <a:pt x="0" y="0"/>
                </a:lnTo>
                <a:close/>
              </a:path>
            </a:pathLst>
          </a:custGeom>
          <a:blipFill rotWithShape="0">
            <a:blip r:embed="rId5"/>
            <a:srcRect/>
            <a:stretch/>
          </a:blipFill>
          <a:ln w="0">
            <a:noFill/>
          </a:ln>
        </p:spPr>
        <p:style>
          <a:lnRef idx="0"/>
          <a:fillRef idx="0"/>
          <a:effectRef idx="0"/>
          <a:fontRef idx="minor"/>
        </p:style>
        <p:txBody>
          <a:bodyPr anchor="t">
            <a:noAutofit/>
          </a:bodyPr>
          <a:p>
            <a:pPr>
              <a:lnSpc>
                <a:spcPct val="100000"/>
              </a:lnSpc>
              <a:tabLst>
                <a:tab algn="l" pos="0"/>
              </a:tabLst>
            </a:pPr>
            <a:endParaRPr b="0" lang="en-GB" sz="1400" spc="-1" strike="noStrike">
              <a:solidFill>
                <a:srgbClr val="000000"/>
              </a:solidFill>
              <a:latin typeface="Arial"/>
            </a:endParaRPr>
          </a:p>
        </p:txBody>
      </p:sp>
      <p:sp>
        <p:nvSpPr>
          <p:cNvPr id="217" name="Google Shape;280;p14"/>
          <p:cNvSpPr/>
          <p:nvPr/>
        </p:nvSpPr>
        <p:spPr>
          <a:xfrm>
            <a:off x="4821480" y="7290720"/>
            <a:ext cx="4174560" cy="2716200"/>
          </a:xfrm>
          <a:custGeom>
            <a:avLst/>
            <a:gdLst>
              <a:gd name="textAreaLeft" fmla="*/ 0 w 4174560"/>
              <a:gd name="textAreaRight" fmla="*/ 4174920 w 4174560"/>
              <a:gd name="textAreaTop" fmla="*/ 0 h 2716200"/>
              <a:gd name="textAreaBottom" fmla="*/ 2716560 h 2716200"/>
            </a:gdLst>
            <a:ahLst/>
            <a:rect l="textAreaLeft" t="textAreaTop" r="textAreaRight" b="textAreaBottom"/>
            <a:pathLst>
              <a:path w="4174771" h="2716717">
                <a:moveTo>
                  <a:pt x="0" y="0"/>
                </a:moveTo>
                <a:lnTo>
                  <a:pt x="4174771" y="0"/>
                </a:lnTo>
                <a:lnTo>
                  <a:pt x="4174771" y="2716717"/>
                </a:lnTo>
                <a:lnTo>
                  <a:pt x="0" y="2716717"/>
                </a:lnTo>
                <a:lnTo>
                  <a:pt x="0" y="0"/>
                </a:lnTo>
                <a:close/>
              </a:path>
            </a:pathLst>
          </a:custGeom>
          <a:blipFill rotWithShape="0">
            <a:blip r:embed="rId6"/>
            <a:srcRect/>
            <a:stretch/>
          </a:blipFill>
          <a:ln w="0">
            <a:noFill/>
          </a:ln>
        </p:spPr>
        <p:style>
          <a:lnRef idx="0"/>
          <a:fillRef idx="0"/>
          <a:effectRef idx="0"/>
          <a:fontRef idx="minor"/>
        </p:style>
        <p:txBody>
          <a:bodyPr anchor="t">
            <a:noAutofit/>
          </a:bodyPr>
          <a:p>
            <a:pPr>
              <a:lnSpc>
                <a:spcPct val="100000"/>
              </a:lnSpc>
              <a:tabLst>
                <a:tab algn="l" pos="0"/>
              </a:tabLst>
            </a:pPr>
            <a:endParaRPr b="0" lang="en-GB" sz="1400" spc="-1" strike="noStrike">
              <a:solidFill>
                <a:srgbClr val="000000"/>
              </a:solidFill>
              <a:latin typeface="Arial"/>
            </a:endParaRPr>
          </a:p>
        </p:txBody>
      </p:sp>
      <p:sp>
        <p:nvSpPr>
          <p:cNvPr id="218" name="Google Shape;281;p14"/>
          <p:cNvSpPr/>
          <p:nvPr/>
        </p:nvSpPr>
        <p:spPr>
          <a:xfrm>
            <a:off x="9390960" y="4219560"/>
            <a:ext cx="4174560" cy="2772360"/>
          </a:xfrm>
          <a:custGeom>
            <a:avLst/>
            <a:gdLst>
              <a:gd name="textAreaLeft" fmla="*/ 0 w 4174560"/>
              <a:gd name="textAreaRight" fmla="*/ 4174920 w 4174560"/>
              <a:gd name="textAreaTop" fmla="*/ 0 h 2772360"/>
              <a:gd name="textAreaBottom" fmla="*/ 2772720 h 2772360"/>
            </a:gdLst>
            <a:ahLst/>
            <a:rect l="textAreaLeft" t="textAreaTop" r="textAreaRight" b="textAreaBottom"/>
            <a:pathLst>
              <a:path w="4174771" h="2772796">
                <a:moveTo>
                  <a:pt x="0" y="0"/>
                </a:moveTo>
                <a:lnTo>
                  <a:pt x="4174771" y="0"/>
                </a:lnTo>
                <a:lnTo>
                  <a:pt x="4174771" y="2772796"/>
                </a:lnTo>
                <a:lnTo>
                  <a:pt x="0" y="2772796"/>
                </a:lnTo>
                <a:lnTo>
                  <a:pt x="0" y="0"/>
                </a:lnTo>
                <a:close/>
              </a:path>
            </a:pathLst>
          </a:custGeom>
          <a:blipFill rotWithShape="0">
            <a:blip r:embed="rId7"/>
            <a:srcRect/>
            <a:stretch/>
          </a:blipFill>
          <a:ln w="0">
            <a:noFill/>
          </a:ln>
        </p:spPr>
        <p:style>
          <a:lnRef idx="0"/>
          <a:fillRef idx="0"/>
          <a:effectRef idx="0"/>
          <a:fontRef idx="minor"/>
        </p:style>
        <p:txBody>
          <a:bodyPr anchor="t">
            <a:noAutofit/>
          </a:bodyPr>
          <a:p>
            <a:pPr>
              <a:lnSpc>
                <a:spcPct val="100000"/>
              </a:lnSpc>
              <a:tabLst>
                <a:tab algn="l" pos="0"/>
              </a:tabLst>
            </a:pPr>
            <a:endParaRPr b="0" lang="en-GB" sz="1400" spc="-1" strike="noStrike">
              <a:solidFill>
                <a:srgbClr val="000000"/>
              </a:solidFill>
              <a:latin typeface="Arial"/>
            </a:endParaRPr>
          </a:p>
        </p:txBody>
      </p:sp>
      <p:sp>
        <p:nvSpPr>
          <p:cNvPr id="219" name="Google Shape;282;p14"/>
          <p:cNvSpPr/>
          <p:nvPr/>
        </p:nvSpPr>
        <p:spPr>
          <a:xfrm>
            <a:off x="9390960" y="7313400"/>
            <a:ext cx="4161600" cy="2772360"/>
          </a:xfrm>
          <a:custGeom>
            <a:avLst/>
            <a:gdLst>
              <a:gd name="textAreaLeft" fmla="*/ 0 w 4161600"/>
              <a:gd name="textAreaRight" fmla="*/ 4161960 w 4161600"/>
              <a:gd name="textAreaTop" fmla="*/ 0 h 2772360"/>
              <a:gd name="textAreaBottom" fmla="*/ 2772720 h 2772360"/>
            </a:gdLst>
            <a:ahLst/>
            <a:rect l="textAreaLeft" t="textAreaTop" r="textAreaRight" b="textAreaBottom"/>
            <a:pathLst>
              <a:path w="4161795" h="2772796">
                <a:moveTo>
                  <a:pt x="0" y="0"/>
                </a:moveTo>
                <a:lnTo>
                  <a:pt x="4161795" y="0"/>
                </a:lnTo>
                <a:lnTo>
                  <a:pt x="4161795" y="2772796"/>
                </a:lnTo>
                <a:lnTo>
                  <a:pt x="0" y="2772796"/>
                </a:lnTo>
                <a:lnTo>
                  <a:pt x="0" y="0"/>
                </a:lnTo>
                <a:close/>
              </a:path>
            </a:pathLst>
          </a:custGeom>
          <a:blipFill rotWithShape="0">
            <a:blip r:embed="rId8"/>
            <a:srcRect/>
            <a:stretch/>
          </a:blipFill>
          <a:ln w="0">
            <a:noFill/>
          </a:ln>
        </p:spPr>
        <p:style>
          <a:lnRef idx="0"/>
          <a:fillRef idx="0"/>
          <a:effectRef idx="0"/>
          <a:fontRef idx="minor"/>
        </p:style>
        <p:txBody>
          <a:bodyPr anchor="t">
            <a:noAutofit/>
          </a:bodyPr>
          <a:p>
            <a:pPr>
              <a:lnSpc>
                <a:spcPct val="100000"/>
              </a:lnSpc>
              <a:tabLst>
                <a:tab algn="l" pos="0"/>
              </a:tabLst>
            </a:pPr>
            <a:endParaRPr b="0" lang="en-GB" sz="1400" spc="-1" strike="noStrike">
              <a:solidFill>
                <a:srgbClr val="000000"/>
              </a:solidFill>
              <a:latin typeface="Arial"/>
            </a:endParaRPr>
          </a:p>
        </p:txBody>
      </p:sp>
      <p:sp>
        <p:nvSpPr>
          <p:cNvPr id="220" name="Google Shape;283;p14"/>
          <p:cNvSpPr/>
          <p:nvPr/>
        </p:nvSpPr>
        <p:spPr>
          <a:xfrm>
            <a:off x="13888800" y="7290720"/>
            <a:ext cx="4187520" cy="2795040"/>
          </a:xfrm>
          <a:custGeom>
            <a:avLst/>
            <a:gdLst>
              <a:gd name="textAreaLeft" fmla="*/ 0 w 4187520"/>
              <a:gd name="textAreaRight" fmla="*/ 4187880 w 4187520"/>
              <a:gd name="textAreaTop" fmla="*/ 0 h 2795040"/>
              <a:gd name="textAreaBottom" fmla="*/ 2795400 h 2795040"/>
            </a:gdLst>
            <a:ahLst/>
            <a:rect l="textAreaLeft" t="textAreaTop" r="textAreaRight" b="textAreaBottom"/>
            <a:pathLst>
              <a:path w="4187788" h="2795349">
                <a:moveTo>
                  <a:pt x="0" y="0"/>
                </a:moveTo>
                <a:lnTo>
                  <a:pt x="4187788" y="0"/>
                </a:lnTo>
                <a:lnTo>
                  <a:pt x="4187788" y="2795349"/>
                </a:lnTo>
                <a:lnTo>
                  <a:pt x="0" y="2795349"/>
                </a:lnTo>
                <a:lnTo>
                  <a:pt x="0" y="0"/>
                </a:lnTo>
                <a:close/>
              </a:path>
            </a:pathLst>
          </a:custGeom>
          <a:blipFill rotWithShape="0">
            <a:blip r:embed="rId9"/>
            <a:srcRect/>
            <a:stretch/>
          </a:blipFill>
          <a:ln w="0">
            <a:noFill/>
          </a:ln>
        </p:spPr>
        <p:style>
          <a:lnRef idx="0"/>
          <a:fillRef idx="0"/>
          <a:effectRef idx="0"/>
          <a:fontRef idx="minor"/>
        </p:style>
        <p:txBody>
          <a:bodyPr anchor="t">
            <a:noAutofit/>
          </a:bodyPr>
          <a:p>
            <a:pPr>
              <a:lnSpc>
                <a:spcPct val="100000"/>
              </a:lnSpc>
              <a:tabLst>
                <a:tab algn="l" pos="0"/>
              </a:tabLst>
            </a:pPr>
            <a:endParaRPr b="0" lang="en-GB" sz="1400" spc="-1" strike="noStrike">
              <a:solidFill>
                <a:srgbClr val="000000"/>
              </a:solidFill>
              <a:latin typeface="Arial"/>
            </a:endParaRPr>
          </a:p>
        </p:txBody>
      </p:sp>
      <p:sp>
        <p:nvSpPr>
          <p:cNvPr id="221" name="Google Shape;284;p14"/>
          <p:cNvSpPr/>
          <p:nvPr/>
        </p:nvSpPr>
        <p:spPr>
          <a:xfrm>
            <a:off x="13888800" y="4275000"/>
            <a:ext cx="4150440" cy="2725560"/>
          </a:xfrm>
          <a:custGeom>
            <a:avLst/>
            <a:gdLst>
              <a:gd name="textAreaLeft" fmla="*/ 0 w 4150440"/>
              <a:gd name="textAreaRight" fmla="*/ 4150800 w 4150440"/>
              <a:gd name="textAreaTop" fmla="*/ 0 h 2725560"/>
              <a:gd name="textAreaBottom" fmla="*/ 2725920 h 2725560"/>
            </a:gdLst>
            <a:ahLst/>
            <a:rect l="textAreaLeft" t="textAreaTop" r="textAreaRight" b="textAreaBottom"/>
            <a:pathLst>
              <a:path w="4150688" h="2725825">
                <a:moveTo>
                  <a:pt x="0" y="0"/>
                </a:moveTo>
                <a:lnTo>
                  <a:pt x="4150688" y="0"/>
                </a:lnTo>
                <a:lnTo>
                  <a:pt x="4150688" y="2725826"/>
                </a:lnTo>
                <a:lnTo>
                  <a:pt x="0" y="2725826"/>
                </a:lnTo>
                <a:lnTo>
                  <a:pt x="0" y="0"/>
                </a:lnTo>
                <a:close/>
              </a:path>
            </a:pathLst>
          </a:custGeom>
          <a:blipFill rotWithShape="0">
            <a:blip r:embed="rId10"/>
            <a:srcRect/>
            <a:stretch/>
          </a:blipFill>
          <a:ln w="0">
            <a:noFill/>
          </a:ln>
        </p:spPr>
        <p:style>
          <a:lnRef idx="0"/>
          <a:fillRef idx="0"/>
          <a:effectRef idx="0"/>
          <a:fontRef idx="minor"/>
        </p:style>
        <p:txBody>
          <a:bodyPr anchor="t">
            <a:noAutofit/>
          </a:bodyPr>
          <a:p>
            <a:pPr>
              <a:lnSpc>
                <a:spcPct val="100000"/>
              </a:lnSpc>
              <a:tabLst>
                <a:tab algn="l" pos="0"/>
              </a:tabLst>
            </a:pPr>
            <a:endParaRPr b="0" lang="en-GB" sz="140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1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2dacdf"/>
        </a:solidFill>
      </p:bgPr>
    </p:bg>
    <p:spTree>
      <p:nvGrpSpPr>
        <p:cNvPr id="1" name=""/>
        <p:cNvGrpSpPr/>
        <p:nvPr/>
      </p:nvGrpSpPr>
      <p:grpSpPr>
        <a:xfrm>
          <a:off x="0" y="0"/>
          <a:ext cx="0" cy="0"/>
          <a:chOff x="0" y="0"/>
          <a:chExt cx="0" cy="0"/>
        </a:xfrm>
      </p:grpSpPr>
      <p:grpSp>
        <p:nvGrpSpPr>
          <p:cNvPr id="222" name="Google Shape;289;p15"/>
          <p:cNvGrpSpPr/>
          <p:nvPr/>
        </p:nvGrpSpPr>
        <p:grpSpPr>
          <a:xfrm>
            <a:off x="-410760" y="-1254600"/>
            <a:ext cx="4652640" cy="4652640"/>
            <a:chOff x="-410760" y="-1254600"/>
            <a:chExt cx="4652640" cy="4652640"/>
          </a:xfrm>
        </p:grpSpPr>
        <p:sp>
          <p:nvSpPr>
            <p:cNvPr id="223" name="Google Shape;290;p15"/>
            <p:cNvSpPr/>
            <p:nvPr/>
          </p:nvSpPr>
          <p:spPr>
            <a:xfrm>
              <a:off x="-410760" y="-1254600"/>
              <a:ext cx="4652640" cy="4652640"/>
            </a:xfrm>
            <a:custGeom>
              <a:avLst/>
              <a:gdLst>
                <a:gd name="textAreaLeft" fmla="*/ 0 w 4652640"/>
                <a:gd name="textAreaRight" fmla="*/ 4653000 w 4652640"/>
                <a:gd name="textAreaTop" fmla="*/ 0 h 4652640"/>
                <a:gd name="textAreaBottom" fmla="*/ 4653000 h 4652640"/>
              </a:gdLst>
              <a:ahLst/>
              <a:rect l="textAreaLeft" t="textAreaTop" r="textAreaRight" b="textAreaBottom"/>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0">
              <a:noFill/>
            </a:ln>
          </p:spPr>
          <p:style>
            <a:lnRef idx="0"/>
            <a:fillRef idx="0"/>
            <a:effectRef idx="0"/>
            <a:fontRef idx="minor"/>
          </p:style>
          <p:txBody>
            <a:bodyPr anchor="t">
              <a:noAutofit/>
            </a:bodyPr>
            <a:p>
              <a:pPr>
                <a:lnSpc>
                  <a:spcPct val="100000"/>
                </a:lnSpc>
                <a:tabLst>
                  <a:tab algn="l" pos="0"/>
                </a:tabLst>
              </a:pPr>
              <a:endParaRPr b="0" lang="en-GB" sz="1400" spc="-1" strike="noStrike">
                <a:solidFill>
                  <a:srgbClr val="000000"/>
                </a:solidFill>
                <a:latin typeface="Arial"/>
              </a:endParaRPr>
            </a:p>
          </p:txBody>
        </p:sp>
        <p:sp>
          <p:nvSpPr>
            <p:cNvPr id="224" name="Google Shape;291;p15"/>
            <p:cNvSpPr/>
            <p:nvPr/>
          </p:nvSpPr>
          <p:spPr>
            <a:xfrm>
              <a:off x="25560" y="-1036800"/>
              <a:ext cx="3780360" cy="3998160"/>
            </a:xfrm>
            <a:prstGeom prst="rect">
              <a:avLst/>
            </a:prstGeom>
            <a:noFill/>
            <a:ln w="0">
              <a:noFill/>
            </a:ln>
          </p:spPr>
          <p:style>
            <a:lnRef idx="0"/>
            <a:fillRef idx="0"/>
            <a:effectRef idx="0"/>
            <a:fontRef idx="minor"/>
          </p:style>
          <p:txBody>
            <a:bodyPr lIns="50760" rIns="50760" tIns="50760" bIns="50760" anchor="ctr">
              <a:noAutofit/>
            </a:bodyPr>
            <a:p>
              <a:pPr algn="ctr">
                <a:lnSpc>
                  <a:spcPct val="147000"/>
                </a:lnSpc>
                <a:tabLst>
                  <a:tab algn="l" pos="0"/>
                </a:tabLst>
              </a:pPr>
              <a:endParaRPr b="0" lang="en-GB" sz="1400" spc="-1" strike="noStrike">
                <a:solidFill>
                  <a:srgbClr val="ffffff"/>
                </a:solidFill>
                <a:latin typeface="Arial"/>
              </a:endParaRPr>
            </a:p>
          </p:txBody>
        </p:sp>
      </p:grpSp>
      <p:sp>
        <p:nvSpPr>
          <p:cNvPr id="225" name="Google Shape;292;p15"/>
          <p:cNvSpPr/>
          <p:nvPr/>
        </p:nvSpPr>
        <p:spPr>
          <a:xfrm>
            <a:off x="238680" y="4219560"/>
            <a:ext cx="4187520" cy="2781000"/>
          </a:xfrm>
          <a:custGeom>
            <a:avLst/>
            <a:gdLst>
              <a:gd name="textAreaLeft" fmla="*/ 0 w 4187520"/>
              <a:gd name="textAreaRight" fmla="*/ 4187880 w 4187520"/>
              <a:gd name="textAreaTop" fmla="*/ 0 h 2781000"/>
              <a:gd name="textAreaBottom" fmla="*/ 2781360 h 2781000"/>
            </a:gdLst>
            <a:ahLst/>
            <a:rect l="textAreaLeft" t="textAreaTop" r="textAreaRight" b="textAreaBottom"/>
            <a:pathLst>
              <a:path w="4187788" h="2781441">
                <a:moveTo>
                  <a:pt x="0" y="0"/>
                </a:moveTo>
                <a:lnTo>
                  <a:pt x="4187788" y="0"/>
                </a:lnTo>
                <a:lnTo>
                  <a:pt x="4187788" y="2781442"/>
                </a:lnTo>
                <a:lnTo>
                  <a:pt x="0" y="2781442"/>
                </a:lnTo>
                <a:lnTo>
                  <a:pt x="0" y="0"/>
                </a:lnTo>
                <a:close/>
              </a:path>
            </a:pathLst>
          </a:custGeom>
          <a:blipFill rotWithShape="0">
            <a:blip r:embed="rId1"/>
            <a:srcRect/>
            <a:stretch/>
          </a:blipFill>
          <a:ln w="0">
            <a:noFill/>
          </a:ln>
        </p:spPr>
        <p:style>
          <a:lnRef idx="0"/>
          <a:fillRef idx="0"/>
          <a:effectRef idx="0"/>
          <a:fontRef idx="minor"/>
        </p:style>
        <p:txBody>
          <a:bodyPr anchor="t">
            <a:noAutofit/>
          </a:bodyPr>
          <a:p>
            <a:pPr>
              <a:lnSpc>
                <a:spcPct val="100000"/>
              </a:lnSpc>
              <a:tabLst>
                <a:tab algn="l" pos="0"/>
              </a:tabLst>
            </a:pPr>
            <a:endParaRPr b="0" lang="en-GB" sz="1400" spc="-1" strike="noStrike">
              <a:solidFill>
                <a:srgbClr val="000000"/>
              </a:solidFill>
              <a:latin typeface="Arial"/>
            </a:endParaRPr>
          </a:p>
        </p:txBody>
      </p:sp>
      <p:sp>
        <p:nvSpPr>
          <p:cNvPr id="226" name="Google Shape;293;p15"/>
          <p:cNvSpPr/>
          <p:nvPr/>
        </p:nvSpPr>
        <p:spPr>
          <a:xfrm>
            <a:off x="4808160" y="4210920"/>
            <a:ext cx="4187520" cy="2781000"/>
          </a:xfrm>
          <a:custGeom>
            <a:avLst/>
            <a:gdLst>
              <a:gd name="textAreaLeft" fmla="*/ 0 w 4187520"/>
              <a:gd name="textAreaRight" fmla="*/ 4187880 w 4187520"/>
              <a:gd name="textAreaTop" fmla="*/ 0 h 2781000"/>
              <a:gd name="textAreaBottom" fmla="*/ 2781360 h 2781000"/>
            </a:gdLst>
            <a:ahLst/>
            <a:rect l="textAreaLeft" t="textAreaTop" r="textAreaRight" b="textAreaBottom"/>
            <a:pathLst>
              <a:path w="4187788" h="2781441">
                <a:moveTo>
                  <a:pt x="0" y="0"/>
                </a:moveTo>
                <a:lnTo>
                  <a:pt x="4187788" y="0"/>
                </a:lnTo>
                <a:lnTo>
                  <a:pt x="4187788" y="2781441"/>
                </a:lnTo>
                <a:lnTo>
                  <a:pt x="0" y="2781441"/>
                </a:lnTo>
                <a:lnTo>
                  <a:pt x="0" y="0"/>
                </a:lnTo>
                <a:close/>
              </a:path>
            </a:pathLst>
          </a:custGeom>
          <a:blipFill rotWithShape="0">
            <a:blip r:embed="rId2"/>
            <a:srcRect/>
            <a:stretch/>
          </a:blipFill>
          <a:ln w="0">
            <a:noFill/>
          </a:ln>
        </p:spPr>
        <p:style>
          <a:lnRef idx="0"/>
          <a:fillRef idx="0"/>
          <a:effectRef idx="0"/>
          <a:fontRef idx="minor"/>
        </p:style>
        <p:txBody>
          <a:bodyPr anchor="t">
            <a:noAutofit/>
          </a:bodyPr>
          <a:p>
            <a:pPr>
              <a:lnSpc>
                <a:spcPct val="100000"/>
              </a:lnSpc>
              <a:tabLst>
                <a:tab algn="l" pos="0"/>
              </a:tabLst>
            </a:pPr>
            <a:endParaRPr b="0" lang="en-GB" sz="1400" spc="-1" strike="noStrike">
              <a:solidFill>
                <a:srgbClr val="000000"/>
              </a:solidFill>
              <a:latin typeface="Arial"/>
            </a:endParaRPr>
          </a:p>
        </p:txBody>
      </p:sp>
      <p:sp>
        <p:nvSpPr>
          <p:cNvPr id="227" name="Google Shape;294;p15"/>
          <p:cNvSpPr/>
          <p:nvPr/>
        </p:nvSpPr>
        <p:spPr>
          <a:xfrm>
            <a:off x="251640" y="7226280"/>
            <a:ext cx="4174560" cy="2781000"/>
          </a:xfrm>
          <a:custGeom>
            <a:avLst/>
            <a:gdLst>
              <a:gd name="textAreaLeft" fmla="*/ 0 w 4174560"/>
              <a:gd name="textAreaRight" fmla="*/ 4174920 w 4174560"/>
              <a:gd name="textAreaTop" fmla="*/ 0 h 2781000"/>
              <a:gd name="textAreaBottom" fmla="*/ 2781360 h 2781000"/>
            </a:gdLst>
            <a:ahLst/>
            <a:rect l="textAreaLeft" t="textAreaTop" r="textAreaRight" b="textAreaBottom"/>
            <a:pathLst>
              <a:path w="4174771" h="2781441">
                <a:moveTo>
                  <a:pt x="0" y="0"/>
                </a:moveTo>
                <a:lnTo>
                  <a:pt x="4174772" y="0"/>
                </a:lnTo>
                <a:lnTo>
                  <a:pt x="4174772" y="2781441"/>
                </a:lnTo>
                <a:lnTo>
                  <a:pt x="0" y="2781441"/>
                </a:lnTo>
                <a:lnTo>
                  <a:pt x="0" y="0"/>
                </a:lnTo>
                <a:close/>
              </a:path>
            </a:pathLst>
          </a:custGeom>
          <a:blipFill rotWithShape="0">
            <a:blip r:embed="rId3"/>
            <a:srcRect/>
            <a:stretch/>
          </a:blipFill>
          <a:ln w="0">
            <a:noFill/>
          </a:ln>
        </p:spPr>
        <p:style>
          <a:lnRef idx="0"/>
          <a:fillRef idx="0"/>
          <a:effectRef idx="0"/>
          <a:fontRef idx="minor"/>
        </p:style>
        <p:txBody>
          <a:bodyPr anchor="t">
            <a:noAutofit/>
          </a:bodyPr>
          <a:p>
            <a:pPr>
              <a:lnSpc>
                <a:spcPct val="100000"/>
              </a:lnSpc>
              <a:tabLst>
                <a:tab algn="l" pos="0"/>
              </a:tabLst>
            </a:pPr>
            <a:endParaRPr b="0" lang="en-GB" sz="1400" spc="-1" strike="noStrike">
              <a:solidFill>
                <a:srgbClr val="000000"/>
              </a:solidFill>
              <a:latin typeface="Arial"/>
            </a:endParaRPr>
          </a:p>
        </p:txBody>
      </p:sp>
      <p:sp>
        <p:nvSpPr>
          <p:cNvPr id="228" name="Google Shape;295;p15"/>
          <p:cNvSpPr/>
          <p:nvPr/>
        </p:nvSpPr>
        <p:spPr>
          <a:xfrm>
            <a:off x="4821480" y="7290720"/>
            <a:ext cx="4174560" cy="2716200"/>
          </a:xfrm>
          <a:custGeom>
            <a:avLst/>
            <a:gdLst>
              <a:gd name="textAreaLeft" fmla="*/ 0 w 4174560"/>
              <a:gd name="textAreaRight" fmla="*/ 4174920 w 4174560"/>
              <a:gd name="textAreaTop" fmla="*/ 0 h 2716200"/>
              <a:gd name="textAreaBottom" fmla="*/ 2716560 h 2716200"/>
            </a:gdLst>
            <a:ahLst/>
            <a:rect l="textAreaLeft" t="textAreaTop" r="textAreaRight" b="textAreaBottom"/>
            <a:pathLst>
              <a:path w="4174771" h="2716717">
                <a:moveTo>
                  <a:pt x="0" y="0"/>
                </a:moveTo>
                <a:lnTo>
                  <a:pt x="4174771" y="0"/>
                </a:lnTo>
                <a:lnTo>
                  <a:pt x="4174771" y="2716717"/>
                </a:lnTo>
                <a:lnTo>
                  <a:pt x="0" y="2716717"/>
                </a:lnTo>
                <a:lnTo>
                  <a:pt x="0" y="0"/>
                </a:lnTo>
                <a:close/>
              </a:path>
            </a:pathLst>
          </a:custGeom>
          <a:blipFill rotWithShape="0">
            <a:blip r:embed="rId4"/>
            <a:srcRect/>
            <a:stretch/>
          </a:blipFill>
          <a:ln w="0">
            <a:noFill/>
          </a:ln>
        </p:spPr>
        <p:style>
          <a:lnRef idx="0"/>
          <a:fillRef idx="0"/>
          <a:effectRef idx="0"/>
          <a:fontRef idx="minor"/>
        </p:style>
        <p:txBody>
          <a:bodyPr anchor="t">
            <a:noAutofit/>
          </a:bodyPr>
          <a:p>
            <a:pPr>
              <a:lnSpc>
                <a:spcPct val="100000"/>
              </a:lnSpc>
              <a:tabLst>
                <a:tab algn="l" pos="0"/>
              </a:tabLst>
            </a:pPr>
            <a:endParaRPr b="0" lang="en-GB" sz="1400" spc="-1" strike="noStrike">
              <a:solidFill>
                <a:srgbClr val="000000"/>
              </a:solidFill>
              <a:latin typeface="Arial"/>
            </a:endParaRPr>
          </a:p>
        </p:txBody>
      </p:sp>
      <p:sp>
        <p:nvSpPr>
          <p:cNvPr id="229" name="Google Shape;296;p15"/>
          <p:cNvSpPr/>
          <p:nvPr/>
        </p:nvSpPr>
        <p:spPr>
          <a:xfrm>
            <a:off x="9390960" y="4219560"/>
            <a:ext cx="4174560" cy="2772360"/>
          </a:xfrm>
          <a:custGeom>
            <a:avLst/>
            <a:gdLst>
              <a:gd name="textAreaLeft" fmla="*/ 0 w 4174560"/>
              <a:gd name="textAreaRight" fmla="*/ 4174920 w 4174560"/>
              <a:gd name="textAreaTop" fmla="*/ 0 h 2772360"/>
              <a:gd name="textAreaBottom" fmla="*/ 2772720 h 2772360"/>
            </a:gdLst>
            <a:ahLst/>
            <a:rect l="textAreaLeft" t="textAreaTop" r="textAreaRight" b="textAreaBottom"/>
            <a:pathLst>
              <a:path w="4174771" h="2772796">
                <a:moveTo>
                  <a:pt x="0" y="0"/>
                </a:moveTo>
                <a:lnTo>
                  <a:pt x="4174771" y="0"/>
                </a:lnTo>
                <a:lnTo>
                  <a:pt x="4174771" y="2772796"/>
                </a:lnTo>
                <a:lnTo>
                  <a:pt x="0" y="2772796"/>
                </a:lnTo>
                <a:lnTo>
                  <a:pt x="0" y="0"/>
                </a:lnTo>
                <a:close/>
              </a:path>
            </a:pathLst>
          </a:custGeom>
          <a:blipFill rotWithShape="0">
            <a:blip r:embed="rId5"/>
            <a:srcRect/>
            <a:stretch/>
          </a:blipFill>
          <a:ln w="0">
            <a:noFill/>
          </a:ln>
        </p:spPr>
        <p:style>
          <a:lnRef idx="0"/>
          <a:fillRef idx="0"/>
          <a:effectRef idx="0"/>
          <a:fontRef idx="minor"/>
        </p:style>
        <p:txBody>
          <a:bodyPr anchor="t">
            <a:noAutofit/>
          </a:bodyPr>
          <a:p>
            <a:pPr>
              <a:lnSpc>
                <a:spcPct val="100000"/>
              </a:lnSpc>
              <a:tabLst>
                <a:tab algn="l" pos="0"/>
              </a:tabLst>
            </a:pPr>
            <a:endParaRPr b="0" lang="en-GB" sz="1400" spc="-1" strike="noStrike">
              <a:solidFill>
                <a:srgbClr val="000000"/>
              </a:solidFill>
              <a:latin typeface="Arial"/>
            </a:endParaRPr>
          </a:p>
        </p:txBody>
      </p:sp>
      <p:sp>
        <p:nvSpPr>
          <p:cNvPr id="230" name="Google Shape;297;p15"/>
          <p:cNvSpPr/>
          <p:nvPr/>
        </p:nvSpPr>
        <p:spPr>
          <a:xfrm>
            <a:off x="9390960" y="7313400"/>
            <a:ext cx="4161600" cy="2772360"/>
          </a:xfrm>
          <a:custGeom>
            <a:avLst/>
            <a:gdLst>
              <a:gd name="textAreaLeft" fmla="*/ 0 w 4161600"/>
              <a:gd name="textAreaRight" fmla="*/ 4161960 w 4161600"/>
              <a:gd name="textAreaTop" fmla="*/ 0 h 2772360"/>
              <a:gd name="textAreaBottom" fmla="*/ 2772720 h 2772360"/>
            </a:gdLst>
            <a:ahLst/>
            <a:rect l="textAreaLeft" t="textAreaTop" r="textAreaRight" b="textAreaBottom"/>
            <a:pathLst>
              <a:path w="4161795" h="2772796">
                <a:moveTo>
                  <a:pt x="0" y="0"/>
                </a:moveTo>
                <a:lnTo>
                  <a:pt x="4161795" y="0"/>
                </a:lnTo>
                <a:lnTo>
                  <a:pt x="4161795" y="2772796"/>
                </a:lnTo>
                <a:lnTo>
                  <a:pt x="0" y="2772796"/>
                </a:lnTo>
                <a:lnTo>
                  <a:pt x="0" y="0"/>
                </a:lnTo>
                <a:close/>
              </a:path>
            </a:pathLst>
          </a:custGeom>
          <a:blipFill rotWithShape="0">
            <a:blip r:embed="rId6"/>
            <a:srcRect/>
            <a:stretch/>
          </a:blipFill>
          <a:ln w="0">
            <a:noFill/>
          </a:ln>
        </p:spPr>
        <p:style>
          <a:lnRef idx="0"/>
          <a:fillRef idx="0"/>
          <a:effectRef idx="0"/>
          <a:fontRef idx="minor"/>
        </p:style>
        <p:txBody>
          <a:bodyPr anchor="t">
            <a:noAutofit/>
          </a:bodyPr>
          <a:p>
            <a:pPr>
              <a:lnSpc>
                <a:spcPct val="100000"/>
              </a:lnSpc>
              <a:tabLst>
                <a:tab algn="l" pos="0"/>
              </a:tabLst>
            </a:pPr>
            <a:endParaRPr b="0" lang="en-GB" sz="1400" spc="-1" strike="noStrike">
              <a:solidFill>
                <a:srgbClr val="000000"/>
              </a:solidFill>
              <a:latin typeface="Arial"/>
            </a:endParaRPr>
          </a:p>
        </p:txBody>
      </p:sp>
      <p:sp>
        <p:nvSpPr>
          <p:cNvPr id="231" name="Google Shape;298;p15"/>
          <p:cNvSpPr/>
          <p:nvPr/>
        </p:nvSpPr>
        <p:spPr>
          <a:xfrm>
            <a:off x="13888800" y="7290720"/>
            <a:ext cx="4187520" cy="2795040"/>
          </a:xfrm>
          <a:custGeom>
            <a:avLst/>
            <a:gdLst>
              <a:gd name="textAreaLeft" fmla="*/ 0 w 4187520"/>
              <a:gd name="textAreaRight" fmla="*/ 4187880 w 4187520"/>
              <a:gd name="textAreaTop" fmla="*/ 0 h 2795040"/>
              <a:gd name="textAreaBottom" fmla="*/ 2795400 h 2795040"/>
            </a:gdLst>
            <a:ahLst/>
            <a:rect l="textAreaLeft" t="textAreaTop" r="textAreaRight" b="textAreaBottom"/>
            <a:pathLst>
              <a:path w="4187788" h="2795349">
                <a:moveTo>
                  <a:pt x="0" y="0"/>
                </a:moveTo>
                <a:lnTo>
                  <a:pt x="4187788" y="0"/>
                </a:lnTo>
                <a:lnTo>
                  <a:pt x="4187788" y="2795349"/>
                </a:lnTo>
                <a:lnTo>
                  <a:pt x="0" y="2795349"/>
                </a:lnTo>
                <a:lnTo>
                  <a:pt x="0" y="0"/>
                </a:lnTo>
                <a:close/>
              </a:path>
            </a:pathLst>
          </a:custGeom>
          <a:blipFill rotWithShape="0">
            <a:blip r:embed="rId7"/>
            <a:srcRect/>
            <a:stretch/>
          </a:blipFill>
          <a:ln w="0">
            <a:noFill/>
          </a:ln>
        </p:spPr>
        <p:style>
          <a:lnRef idx="0"/>
          <a:fillRef idx="0"/>
          <a:effectRef idx="0"/>
          <a:fontRef idx="minor"/>
        </p:style>
        <p:txBody>
          <a:bodyPr anchor="t">
            <a:noAutofit/>
          </a:bodyPr>
          <a:p>
            <a:pPr>
              <a:lnSpc>
                <a:spcPct val="100000"/>
              </a:lnSpc>
              <a:tabLst>
                <a:tab algn="l" pos="0"/>
              </a:tabLst>
            </a:pPr>
            <a:endParaRPr b="0" lang="en-GB" sz="1400" spc="-1" strike="noStrike">
              <a:solidFill>
                <a:srgbClr val="000000"/>
              </a:solidFill>
              <a:latin typeface="Arial"/>
            </a:endParaRPr>
          </a:p>
        </p:txBody>
      </p:sp>
      <p:sp>
        <p:nvSpPr>
          <p:cNvPr id="232" name="Google Shape;299;p15"/>
          <p:cNvSpPr/>
          <p:nvPr/>
        </p:nvSpPr>
        <p:spPr>
          <a:xfrm>
            <a:off x="13888800" y="4275000"/>
            <a:ext cx="4150440" cy="2725560"/>
          </a:xfrm>
          <a:custGeom>
            <a:avLst/>
            <a:gdLst>
              <a:gd name="textAreaLeft" fmla="*/ 0 w 4150440"/>
              <a:gd name="textAreaRight" fmla="*/ 4150800 w 4150440"/>
              <a:gd name="textAreaTop" fmla="*/ 0 h 2725560"/>
              <a:gd name="textAreaBottom" fmla="*/ 2725920 h 2725560"/>
            </a:gdLst>
            <a:ahLst/>
            <a:rect l="textAreaLeft" t="textAreaTop" r="textAreaRight" b="textAreaBottom"/>
            <a:pathLst>
              <a:path w="4150688" h="2725825">
                <a:moveTo>
                  <a:pt x="0" y="0"/>
                </a:moveTo>
                <a:lnTo>
                  <a:pt x="4150688" y="0"/>
                </a:lnTo>
                <a:lnTo>
                  <a:pt x="4150688" y="2725826"/>
                </a:lnTo>
                <a:lnTo>
                  <a:pt x="0" y="2725826"/>
                </a:lnTo>
                <a:lnTo>
                  <a:pt x="0" y="0"/>
                </a:lnTo>
                <a:close/>
              </a:path>
            </a:pathLst>
          </a:custGeom>
          <a:blipFill rotWithShape="0">
            <a:blip r:embed="rId8"/>
            <a:srcRect/>
            <a:stretch/>
          </a:blipFill>
          <a:ln w="0">
            <a:noFill/>
          </a:ln>
        </p:spPr>
        <p:style>
          <a:lnRef idx="0"/>
          <a:fillRef idx="0"/>
          <a:effectRef idx="0"/>
          <a:fontRef idx="minor"/>
        </p:style>
        <p:txBody>
          <a:bodyPr anchor="t">
            <a:noAutofit/>
          </a:bodyPr>
          <a:p>
            <a:pPr>
              <a:lnSpc>
                <a:spcPct val="100000"/>
              </a:lnSpc>
              <a:tabLst>
                <a:tab algn="l" pos="0"/>
              </a:tabLst>
            </a:pPr>
            <a:endParaRPr b="0" lang="en-GB" sz="1400" spc="-1" strike="noStrike">
              <a:solidFill>
                <a:srgbClr val="000000"/>
              </a:solidFill>
              <a:latin typeface="Arial"/>
            </a:endParaRPr>
          </a:p>
        </p:txBody>
      </p:sp>
      <p:sp>
        <p:nvSpPr>
          <p:cNvPr id="233" name="Google Shape;300;p15"/>
          <p:cNvSpPr/>
          <p:nvPr/>
        </p:nvSpPr>
        <p:spPr>
          <a:xfrm>
            <a:off x="871920" y="204840"/>
            <a:ext cx="2088000" cy="2538720"/>
          </a:xfrm>
          <a:custGeom>
            <a:avLst/>
            <a:gdLst>
              <a:gd name="textAreaLeft" fmla="*/ 0 w 2088000"/>
              <a:gd name="textAreaRight" fmla="*/ 2088360 w 2088000"/>
              <a:gd name="textAreaTop" fmla="*/ 0 h 2538720"/>
              <a:gd name="textAreaBottom" fmla="*/ 2539080 h 2538720"/>
            </a:gdLst>
            <a:ahLst/>
            <a:rect l="textAreaLeft" t="textAreaTop" r="textAreaRight" b="textAreaBottom"/>
            <a:pathLst>
              <a:path w="2088274" h="2538935">
                <a:moveTo>
                  <a:pt x="0" y="0"/>
                </a:moveTo>
                <a:lnTo>
                  <a:pt x="2088274" y="0"/>
                </a:lnTo>
                <a:lnTo>
                  <a:pt x="2088274" y="2538935"/>
                </a:lnTo>
                <a:lnTo>
                  <a:pt x="0" y="2538935"/>
                </a:lnTo>
                <a:lnTo>
                  <a:pt x="0" y="0"/>
                </a:lnTo>
                <a:close/>
              </a:path>
            </a:pathLst>
          </a:custGeom>
          <a:blipFill rotWithShape="0">
            <a:blip r:embed="rId9"/>
            <a:srcRect/>
            <a:stretch/>
          </a:blipFill>
          <a:ln w="0">
            <a:noFill/>
          </a:ln>
        </p:spPr>
        <p:style>
          <a:lnRef idx="0"/>
          <a:fillRef idx="0"/>
          <a:effectRef idx="0"/>
          <a:fontRef idx="minor"/>
        </p:style>
        <p:txBody>
          <a:bodyPr anchor="t">
            <a:noAutofit/>
          </a:bodyPr>
          <a:p>
            <a:pPr>
              <a:lnSpc>
                <a:spcPct val="100000"/>
              </a:lnSpc>
              <a:tabLst>
                <a:tab algn="l" pos="0"/>
              </a:tabLst>
            </a:pPr>
            <a:endParaRPr b="0" lang="en-GB" sz="1400" spc="-1" strike="noStrike">
              <a:solidFill>
                <a:srgbClr val="000000"/>
              </a:solidFill>
              <a:latin typeface="Arial"/>
            </a:endParaRPr>
          </a:p>
        </p:txBody>
      </p:sp>
      <p:sp>
        <p:nvSpPr>
          <p:cNvPr id="234" name="Google Shape;301;p15"/>
          <p:cNvSpPr/>
          <p:nvPr/>
        </p:nvSpPr>
        <p:spPr>
          <a:xfrm>
            <a:off x="4875480" y="483120"/>
            <a:ext cx="8766360" cy="3313440"/>
          </a:xfrm>
          <a:prstGeom prst="rect">
            <a:avLst/>
          </a:prstGeom>
          <a:noFill/>
          <a:ln w="0">
            <a:noFill/>
          </a:ln>
        </p:spPr>
        <p:style>
          <a:lnRef idx="0"/>
          <a:fillRef idx="0"/>
          <a:effectRef idx="0"/>
          <a:fontRef idx="minor"/>
        </p:style>
        <p:txBody>
          <a:bodyPr lIns="0" rIns="0" tIns="0" bIns="0" anchor="t">
            <a:spAutoFit/>
          </a:bodyPr>
          <a:p>
            <a:pPr algn="just">
              <a:lnSpc>
                <a:spcPct val="115000"/>
              </a:lnSpc>
              <a:tabLst>
                <a:tab algn="l" pos="0"/>
              </a:tabLst>
            </a:pPr>
            <a:r>
              <a:rPr b="0" lang="en-US" sz="2700" spc="-1" strike="noStrike">
                <a:solidFill>
                  <a:srgbClr val="000000"/>
                </a:solidFill>
                <a:latin typeface="Corbel"/>
                <a:ea typeface="Corbel"/>
              </a:rPr>
              <a:t>In fact, all these images tell stories of migration from across the UK because all the people in these images have connections to migration. For some people, they themselves migrated to the UK, for others, it was their parents, grandparents or even more distant ancestors. These images show the variety of identities represented and and how migration has played a part in who they are and the UK today.</a:t>
            </a:r>
            <a:endParaRPr b="0" lang="en-GB" sz="2700" spc="-1" strike="noStrike">
              <a:solidFill>
                <a:srgbClr val="ffffff"/>
              </a:solidFill>
              <a:latin typeface="Arial"/>
            </a:endParaRPr>
          </a:p>
        </p:txBody>
      </p:sp>
      <p:sp>
        <p:nvSpPr>
          <p:cNvPr id="235" name="Google Shape;302;p15"/>
          <p:cNvSpPr/>
          <p:nvPr/>
        </p:nvSpPr>
        <p:spPr>
          <a:xfrm>
            <a:off x="9390240" y="9840600"/>
            <a:ext cx="4165920" cy="319680"/>
          </a:xfrm>
          <a:prstGeom prst="rect">
            <a:avLst/>
          </a:prstGeom>
          <a:noFill/>
          <a:ln w="0">
            <a:noFill/>
          </a:ln>
        </p:spPr>
        <p:style>
          <a:lnRef idx="0"/>
          <a:fillRef idx="0"/>
          <a:effectRef idx="0"/>
          <a:fontRef idx="minor"/>
        </p:style>
        <p:txBody>
          <a:bodyPr lIns="0" rIns="0" tIns="0" bIns="0" anchor="t">
            <a:spAutoFit/>
          </a:bodyPr>
          <a:p>
            <a:pPr>
              <a:lnSpc>
                <a:spcPct val="140000"/>
              </a:lnSpc>
              <a:tabLst>
                <a:tab algn="l" pos="0"/>
              </a:tabLst>
            </a:pPr>
            <a:r>
              <a:rPr b="0" lang="en-US" sz="1500" spc="-1" strike="noStrike">
                <a:solidFill>
                  <a:schemeClr val="lt1"/>
                </a:solidFill>
                <a:highlight>
                  <a:srgbClr val="dd0064"/>
                </a:highlight>
                <a:latin typeface="Corbel"/>
                <a:ea typeface="Corbel"/>
              </a:rPr>
              <a:t>A young girl at a family party in 2013</a:t>
            </a:r>
            <a:endParaRPr b="0" lang="en-GB" sz="1500" spc="-1" strike="noStrike">
              <a:solidFill>
                <a:srgbClr val="ffffff"/>
              </a:solidFill>
              <a:latin typeface="Arial"/>
            </a:endParaRPr>
          </a:p>
        </p:txBody>
      </p:sp>
      <p:sp>
        <p:nvSpPr>
          <p:cNvPr id="236" name="Google Shape;303;p15"/>
          <p:cNvSpPr/>
          <p:nvPr/>
        </p:nvSpPr>
        <p:spPr>
          <a:xfrm>
            <a:off x="238680" y="9789480"/>
            <a:ext cx="4108320" cy="319680"/>
          </a:xfrm>
          <a:prstGeom prst="rect">
            <a:avLst/>
          </a:prstGeom>
          <a:noFill/>
          <a:ln w="0">
            <a:noFill/>
          </a:ln>
        </p:spPr>
        <p:style>
          <a:lnRef idx="0"/>
          <a:fillRef idx="0"/>
          <a:effectRef idx="0"/>
          <a:fontRef idx="minor"/>
        </p:style>
        <p:txBody>
          <a:bodyPr lIns="0" rIns="0" tIns="0" bIns="0" anchor="t">
            <a:spAutoFit/>
          </a:bodyPr>
          <a:p>
            <a:pPr>
              <a:lnSpc>
                <a:spcPct val="140000"/>
              </a:lnSpc>
              <a:tabLst>
                <a:tab algn="l" pos="0"/>
              </a:tabLst>
            </a:pPr>
            <a:r>
              <a:rPr b="0" lang="en-US" sz="1500" spc="-1" strike="noStrike">
                <a:solidFill>
                  <a:schemeClr val="lt1"/>
                </a:solidFill>
                <a:highlight>
                  <a:srgbClr val="dd0064"/>
                </a:highlight>
                <a:latin typeface="Corbel"/>
                <a:ea typeface="Corbel"/>
              </a:rPr>
              <a:t>A daytime DJ in Bradford, 1990</a:t>
            </a:r>
            <a:endParaRPr b="0" lang="en-GB" sz="1500" spc="-1" strike="noStrike">
              <a:solidFill>
                <a:srgbClr val="ffffff"/>
              </a:solidFill>
              <a:latin typeface="Arial"/>
            </a:endParaRPr>
          </a:p>
        </p:txBody>
      </p:sp>
      <p:sp>
        <p:nvSpPr>
          <p:cNvPr id="237" name="Google Shape;304;p15"/>
          <p:cNvSpPr/>
          <p:nvPr/>
        </p:nvSpPr>
        <p:spPr>
          <a:xfrm>
            <a:off x="13895640" y="9532080"/>
            <a:ext cx="4133160" cy="639720"/>
          </a:xfrm>
          <a:prstGeom prst="rect">
            <a:avLst/>
          </a:prstGeom>
          <a:noFill/>
          <a:ln w="0">
            <a:noFill/>
          </a:ln>
        </p:spPr>
        <p:style>
          <a:lnRef idx="0"/>
          <a:fillRef idx="0"/>
          <a:effectRef idx="0"/>
          <a:fontRef idx="minor"/>
        </p:style>
        <p:txBody>
          <a:bodyPr lIns="0" rIns="0" tIns="0" bIns="0" anchor="t">
            <a:spAutoFit/>
          </a:bodyPr>
          <a:p>
            <a:pPr>
              <a:lnSpc>
                <a:spcPct val="140000"/>
              </a:lnSpc>
              <a:tabLst>
                <a:tab algn="l" pos="0"/>
              </a:tabLst>
            </a:pPr>
            <a:r>
              <a:rPr b="0" lang="en-US" sz="1500" spc="-1" strike="noStrike">
                <a:solidFill>
                  <a:schemeClr val="lt1"/>
                </a:solidFill>
                <a:highlight>
                  <a:srgbClr val="dd0064"/>
                </a:highlight>
                <a:latin typeface="Corbel"/>
                <a:ea typeface="Corbel"/>
              </a:rPr>
              <a:t>A group of Muslim men take time out to pray in Hyde Park, London, 2014</a:t>
            </a:r>
            <a:endParaRPr b="0" lang="en-GB" sz="1500" spc="-1" strike="noStrike">
              <a:solidFill>
                <a:srgbClr val="ffffff"/>
              </a:solidFill>
              <a:latin typeface="Arial"/>
            </a:endParaRPr>
          </a:p>
        </p:txBody>
      </p:sp>
      <p:sp>
        <p:nvSpPr>
          <p:cNvPr id="238" name="Google Shape;305;p15"/>
          <p:cNvSpPr/>
          <p:nvPr/>
        </p:nvSpPr>
        <p:spPr>
          <a:xfrm>
            <a:off x="4825800" y="9447840"/>
            <a:ext cx="4165920" cy="639720"/>
          </a:xfrm>
          <a:prstGeom prst="rect">
            <a:avLst/>
          </a:prstGeom>
          <a:noFill/>
          <a:ln w="0">
            <a:noFill/>
          </a:ln>
        </p:spPr>
        <p:style>
          <a:lnRef idx="0"/>
          <a:fillRef idx="0"/>
          <a:effectRef idx="0"/>
          <a:fontRef idx="minor"/>
        </p:style>
        <p:txBody>
          <a:bodyPr lIns="0" rIns="0" tIns="0" bIns="0" anchor="t">
            <a:spAutoFit/>
          </a:bodyPr>
          <a:p>
            <a:pPr>
              <a:lnSpc>
                <a:spcPct val="140000"/>
              </a:lnSpc>
              <a:tabLst>
                <a:tab algn="l" pos="0"/>
              </a:tabLst>
            </a:pPr>
            <a:r>
              <a:rPr b="0" lang="en-US" sz="1500" spc="-1" strike="noStrike">
                <a:solidFill>
                  <a:schemeClr val="lt1"/>
                </a:solidFill>
                <a:highlight>
                  <a:srgbClr val="dd0064"/>
                </a:highlight>
                <a:latin typeface="Corbel"/>
                <a:ea typeface="Corbel"/>
              </a:rPr>
              <a:t>Three sisters, and Vietnamese refugees on a beach in Weston Super Mare, Somerset in 1989</a:t>
            </a:r>
            <a:endParaRPr b="0" lang="en-GB" sz="1500" spc="-1" strike="noStrike">
              <a:solidFill>
                <a:srgbClr val="ffffff"/>
              </a:solidFill>
              <a:latin typeface="Arial"/>
            </a:endParaRPr>
          </a:p>
        </p:txBody>
      </p:sp>
      <p:sp>
        <p:nvSpPr>
          <p:cNvPr id="239" name="Google Shape;306;p15"/>
          <p:cNvSpPr/>
          <p:nvPr/>
        </p:nvSpPr>
        <p:spPr>
          <a:xfrm>
            <a:off x="9386640" y="6438240"/>
            <a:ext cx="4165920" cy="639720"/>
          </a:xfrm>
          <a:prstGeom prst="rect">
            <a:avLst/>
          </a:prstGeom>
          <a:noFill/>
          <a:ln w="0">
            <a:noFill/>
          </a:ln>
        </p:spPr>
        <p:style>
          <a:lnRef idx="0"/>
          <a:fillRef idx="0"/>
          <a:effectRef idx="0"/>
          <a:fontRef idx="minor"/>
        </p:style>
        <p:txBody>
          <a:bodyPr lIns="0" rIns="0" tIns="0" bIns="0" anchor="t">
            <a:spAutoFit/>
          </a:bodyPr>
          <a:p>
            <a:pPr>
              <a:lnSpc>
                <a:spcPct val="140000"/>
              </a:lnSpc>
              <a:tabLst>
                <a:tab algn="l" pos="0"/>
              </a:tabLst>
            </a:pPr>
            <a:r>
              <a:rPr b="0" lang="en-US" sz="1500" spc="-1" strike="noStrike">
                <a:solidFill>
                  <a:schemeClr val="lt1"/>
                </a:solidFill>
                <a:highlight>
                  <a:srgbClr val="dd0064"/>
                </a:highlight>
                <a:latin typeface="Corbel"/>
                <a:ea typeface="Corbel"/>
              </a:rPr>
              <a:t>Sikh Vaisakhi celebrations where the theme was Sikh contributions to British society, Birmingham, 2007</a:t>
            </a:r>
            <a:endParaRPr b="0" lang="en-GB" sz="1500" spc="-1" strike="noStrike">
              <a:solidFill>
                <a:srgbClr val="ffffff"/>
              </a:solidFill>
              <a:latin typeface="Arial"/>
            </a:endParaRPr>
          </a:p>
        </p:txBody>
      </p:sp>
      <p:sp>
        <p:nvSpPr>
          <p:cNvPr id="240" name="Google Shape;307;p15"/>
          <p:cNvSpPr/>
          <p:nvPr/>
        </p:nvSpPr>
        <p:spPr>
          <a:xfrm>
            <a:off x="4803480" y="6438240"/>
            <a:ext cx="4165920" cy="639720"/>
          </a:xfrm>
          <a:prstGeom prst="rect">
            <a:avLst/>
          </a:prstGeom>
          <a:noFill/>
          <a:ln w="0">
            <a:noFill/>
          </a:ln>
        </p:spPr>
        <p:style>
          <a:lnRef idx="0"/>
          <a:fillRef idx="0"/>
          <a:effectRef idx="0"/>
          <a:fontRef idx="minor"/>
        </p:style>
        <p:txBody>
          <a:bodyPr lIns="0" rIns="0" tIns="0" bIns="0" anchor="t">
            <a:spAutoFit/>
          </a:bodyPr>
          <a:p>
            <a:pPr>
              <a:lnSpc>
                <a:spcPct val="140000"/>
              </a:lnSpc>
              <a:tabLst>
                <a:tab algn="l" pos="0"/>
              </a:tabLst>
            </a:pPr>
            <a:r>
              <a:rPr b="0" lang="en-US" sz="1500" spc="-1" strike="noStrike">
                <a:solidFill>
                  <a:schemeClr val="lt1"/>
                </a:solidFill>
                <a:highlight>
                  <a:srgbClr val="dd0064"/>
                </a:highlight>
                <a:latin typeface="Corbel"/>
                <a:ea typeface="Corbel"/>
              </a:rPr>
              <a:t>Wahid Siti, a refugee and artist from Kurdistan, Iraq in his studio in London</a:t>
            </a:r>
            <a:endParaRPr b="0" lang="en-GB" sz="1500" spc="-1" strike="noStrike">
              <a:solidFill>
                <a:srgbClr val="ffffff"/>
              </a:solidFill>
              <a:latin typeface="Arial"/>
            </a:endParaRPr>
          </a:p>
        </p:txBody>
      </p:sp>
      <p:sp>
        <p:nvSpPr>
          <p:cNvPr id="241" name="Google Shape;308;p15"/>
          <p:cNvSpPr/>
          <p:nvPr/>
        </p:nvSpPr>
        <p:spPr>
          <a:xfrm>
            <a:off x="238680" y="6446520"/>
            <a:ext cx="4108680" cy="639720"/>
          </a:xfrm>
          <a:prstGeom prst="rect">
            <a:avLst/>
          </a:prstGeom>
          <a:noFill/>
          <a:ln w="0">
            <a:noFill/>
          </a:ln>
        </p:spPr>
        <p:style>
          <a:lnRef idx="0"/>
          <a:fillRef idx="0"/>
          <a:effectRef idx="0"/>
          <a:fontRef idx="minor"/>
        </p:style>
        <p:txBody>
          <a:bodyPr lIns="0" rIns="0" tIns="0" bIns="0" anchor="t">
            <a:spAutoFit/>
          </a:bodyPr>
          <a:p>
            <a:pPr>
              <a:lnSpc>
                <a:spcPct val="140000"/>
              </a:lnSpc>
              <a:tabLst>
                <a:tab algn="l" pos="0"/>
              </a:tabLst>
            </a:pPr>
            <a:r>
              <a:rPr b="0" lang="en-US" sz="1500" spc="-1" strike="noStrike">
                <a:solidFill>
                  <a:schemeClr val="lt1"/>
                </a:solidFill>
                <a:highlight>
                  <a:srgbClr val="dd0064"/>
                </a:highlight>
                <a:latin typeface="Corbel"/>
                <a:ea typeface="Corbel"/>
              </a:rPr>
              <a:t>Polish airmen gather in remembrance of the 250 resistance fighters who died in WWII, 2009</a:t>
            </a:r>
            <a:endParaRPr b="0" lang="en-GB" sz="1500" spc="-1" strike="noStrike">
              <a:solidFill>
                <a:srgbClr val="ffffff"/>
              </a:solidFill>
              <a:latin typeface="Arial"/>
            </a:endParaRPr>
          </a:p>
        </p:txBody>
      </p:sp>
      <p:sp>
        <p:nvSpPr>
          <p:cNvPr id="242" name="Google Shape;309;p15"/>
          <p:cNvSpPr/>
          <p:nvPr/>
        </p:nvSpPr>
        <p:spPr>
          <a:xfrm>
            <a:off x="13894200" y="6446520"/>
            <a:ext cx="4165920" cy="639720"/>
          </a:xfrm>
          <a:prstGeom prst="rect">
            <a:avLst/>
          </a:prstGeom>
          <a:noFill/>
          <a:ln w="0">
            <a:noFill/>
          </a:ln>
        </p:spPr>
        <p:style>
          <a:lnRef idx="0"/>
          <a:fillRef idx="0"/>
          <a:effectRef idx="0"/>
          <a:fontRef idx="minor"/>
        </p:style>
        <p:txBody>
          <a:bodyPr lIns="0" rIns="0" tIns="0" bIns="0" anchor="t">
            <a:spAutoFit/>
          </a:bodyPr>
          <a:p>
            <a:pPr>
              <a:lnSpc>
                <a:spcPct val="140000"/>
              </a:lnSpc>
              <a:tabLst>
                <a:tab algn="l" pos="0"/>
              </a:tabLst>
            </a:pPr>
            <a:r>
              <a:rPr b="0" lang="en-US" sz="1500" spc="-1" strike="noStrike">
                <a:solidFill>
                  <a:schemeClr val="lt1"/>
                </a:solidFill>
                <a:highlight>
                  <a:srgbClr val="dd0064"/>
                </a:highlight>
                <a:latin typeface="Corbel"/>
                <a:ea typeface="Corbel"/>
              </a:rPr>
              <a:t>Unaccompanied child refugees from Vietnam in Britain, 1990</a:t>
            </a:r>
            <a:endParaRPr b="0" lang="en-GB" sz="1500" spc="-1" strike="noStrike">
              <a:solidFill>
                <a:srgbClr val="ffffff"/>
              </a:solidFill>
              <a:latin typeface="Arial"/>
            </a:endParaRPr>
          </a:p>
        </p:txBody>
      </p:sp>
      <p:pic>
        <p:nvPicPr>
          <p:cNvPr id="243" name="Google Shape;310;p15" descr=""/>
          <p:cNvPicPr/>
          <p:nvPr/>
        </p:nvPicPr>
        <p:blipFill>
          <a:blip r:embed="rId10"/>
          <a:stretch/>
        </p:blipFill>
        <p:spPr>
          <a:xfrm>
            <a:off x="16086960" y="623880"/>
            <a:ext cx="1595520" cy="2252520"/>
          </a:xfrm>
          <a:prstGeom prst="rect">
            <a:avLst/>
          </a:prstGeom>
          <a:ln w="0">
            <a:noFill/>
          </a:ln>
        </p:spPr>
      </p:pic>
    </p:spTree>
  </p:cSld>
  <mc:AlternateContent>
    <mc:Choice Requires="p14">
      <p:transition spd="slow" p14:dur="2000"/>
    </mc:Choice>
    <mc:Fallback>
      <p:transition spd="slow"/>
    </mc:Fallback>
  </mc:AlternateContent>
</p:sld>
</file>

<file path=ppt/slides/slide1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2dacdf"/>
        </a:solidFill>
      </p:bgPr>
    </p:bg>
    <p:spTree>
      <p:nvGrpSpPr>
        <p:cNvPr id="1" name=""/>
        <p:cNvGrpSpPr/>
        <p:nvPr/>
      </p:nvGrpSpPr>
      <p:grpSpPr>
        <a:xfrm>
          <a:off x="0" y="0"/>
          <a:ext cx="0" cy="0"/>
          <a:chOff x="0" y="0"/>
          <a:chExt cx="0" cy="0"/>
        </a:xfrm>
      </p:grpSpPr>
      <p:sp>
        <p:nvSpPr>
          <p:cNvPr id="244" name="Google Shape;315;p16"/>
          <p:cNvSpPr/>
          <p:nvPr/>
        </p:nvSpPr>
        <p:spPr>
          <a:xfrm>
            <a:off x="952560" y="6478200"/>
            <a:ext cx="17784720" cy="3400920"/>
          </a:xfrm>
          <a:custGeom>
            <a:avLst/>
            <a:gdLst>
              <a:gd name="textAreaLeft" fmla="*/ 0 w 17784720"/>
              <a:gd name="textAreaRight" fmla="*/ 17785080 w 17784720"/>
              <a:gd name="textAreaTop" fmla="*/ 0 h 3400920"/>
              <a:gd name="textAreaBottom" fmla="*/ 3401280 h 3400920"/>
            </a:gdLst>
            <a:ahLst/>
            <a:rect l="textAreaLeft" t="textAreaTop" r="textAreaRight" b="textAreaBottom"/>
            <a:pathLst>
              <a:path w="17785015" h="3401384">
                <a:moveTo>
                  <a:pt x="0" y="0"/>
                </a:moveTo>
                <a:lnTo>
                  <a:pt x="17785016" y="0"/>
                </a:lnTo>
                <a:lnTo>
                  <a:pt x="17785016" y="3401384"/>
                </a:lnTo>
                <a:lnTo>
                  <a:pt x="0" y="3401384"/>
                </a:lnTo>
                <a:lnTo>
                  <a:pt x="0" y="0"/>
                </a:lnTo>
                <a:close/>
              </a:path>
            </a:pathLst>
          </a:custGeom>
          <a:blipFill rotWithShape="0">
            <a:blip r:embed="rId1"/>
            <a:srcRect/>
            <a:stretch/>
          </a:blipFill>
          <a:ln w="0">
            <a:noFill/>
          </a:ln>
        </p:spPr>
        <p:style>
          <a:lnRef idx="0"/>
          <a:fillRef idx="0"/>
          <a:effectRef idx="0"/>
          <a:fontRef idx="minor"/>
        </p:style>
        <p:txBody>
          <a:bodyPr anchor="t">
            <a:noAutofit/>
          </a:bodyPr>
          <a:p>
            <a:pPr>
              <a:lnSpc>
                <a:spcPct val="100000"/>
              </a:lnSpc>
              <a:tabLst>
                <a:tab algn="l" pos="0"/>
              </a:tabLst>
            </a:pPr>
            <a:endParaRPr b="0" lang="en-GB" sz="1400" spc="-1" strike="noStrike">
              <a:solidFill>
                <a:srgbClr val="000000"/>
              </a:solidFill>
              <a:latin typeface="Arial"/>
            </a:endParaRPr>
          </a:p>
        </p:txBody>
      </p:sp>
      <p:sp>
        <p:nvSpPr>
          <p:cNvPr id="245" name="Google Shape;316;p16"/>
          <p:cNvSpPr/>
          <p:nvPr/>
        </p:nvSpPr>
        <p:spPr>
          <a:xfrm>
            <a:off x="273600" y="3836160"/>
            <a:ext cx="4416840" cy="4398840"/>
          </a:xfrm>
          <a:custGeom>
            <a:avLst/>
            <a:gdLst>
              <a:gd name="textAreaLeft" fmla="*/ 0 w 4416840"/>
              <a:gd name="textAreaRight" fmla="*/ 4417200 w 4416840"/>
              <a:gd name="textAreaTop" fmla="*/ 0 h 4398840"/>
              <a:gd name="textAreaBottom" fmla="*/ 4399200 h 4398840"/>
            </a:gdLst>
            <a:ahLst/>
            <a:rect l="textAreaLeft" t="textAreaTop" r="textAreaRight" b="textAreaBottom"/>
            <a:pathLst>
              <a:path w="5608925" h="5586062">
                <a:moveTo>
                  <a:pt x="0" y="0"/>
                </a:moveTo>
                <a:lnTo>
                  <a:pt x="5608925" y="0"/>
                </a:lnTo>
                <a:lnTo>
                  <a:pt x="5608925" y="5586062"/>
                </a:lnTo>
                <a:lnTo>
                  <a:pt x="0" y="5586062"/>
                </a:lnTo>
                <a:lnTo>
                  <a:pt x="0" y="0"/>
                </a:lnTo>
                <a:close/>
              </a:path>
            </a:pathLst>
          </a:custGeom>
          <a:blipFill rotWithShape="0">
            <a:blip r:embed="rId2"/>
            <a:srcRect/>
            <a:stretch/>
          </a:blipFill>
          <a:ln w="0">
            <a:noFill/>
          </a:ln>
        </p:spPr>
        <p:style>
          <a:lnRef idx="0"/>
          <a:fillRef idx="0"/>
          <a:effectRef idx="0"/>
          <a:fontRef idx="minor"/>
        </p:style>
        <p:txBody>
          <a:bodyPr anchor="t">
            <a:noAutofit/>
          </a:bodyPr>
          <a:p>
            <a:pPr>
              <a:lnSpc>
                <a:spcPct val="100000"/>
              </a:lnSpc>
              <a:tabLst>
                <a:tab algn="l" pos="0"/>
              </a:tabLst>
            </a:pPr>
            <a:endParaRPr b="0" lang="en-GB" sz="1400" spc="-1" strike="noStrike">
              <a:solidFill>
                <a:srgbClr val="000000"/>
              </a:solidFill>
              <a:latin typeface="Arial"/>
            </a:endParaRPr>
          </a:p>
        </p:txBody>
      </p:sp>
      <p:sp>
        <p:nvSpPr>
          <p:cNvPr id="246" name="Google Shape;317;p16"/>
          <p:cNvSpPr/>
          <p:nvPr/>
        </p:nvSpPr>
        <p:spPr>
          <a:xfrm>
            <a:off x="3451320" y="7116120"/>
            <a:ext cx="10680480" cy="2446560"/>
          </a:xfrm>
          <a:custGeom>
            <a:avLst/>
            <a:gdLst>
              <a:gd name="textAreaLeft" fmla="*/ 0 w 10680480"/>
              <a:gd name="textAreaRight" fmla="*/ 10680840 w 10680480"/>
              <a:gd name="textAreaTop" fmla="*/ 0 h 2446560"/>
              <a:gd name="textAreaBottom" fmla="*/ 2446920 h 2446560"/>
            </a:gdLst>
            <a:ahLst/>
            <a:rect l="textAreaLeft" t="textAreaTop" r="textAreaRight" b="textAreaBottom"/>
            <a:pathLst>
              <a:path w="10680732" h="2446820">
                <a:moveTo>
                  <a:pt x="0" y="0"/>
                </a:moveTo>
                <a:lnTo>
                  <a:pt x="10680732" y="0"/>
                </a:lnTo>
                <a:lnTo>
                  <a:pt x="10680732" y="2446820"/>
                </a:lnTo>
                <a:lnTo>
                  <a:pt x="0" y="2446820"/>
                </a:lnTo>
                <a:lnTo>
                  <a:pt x="0" y="0"/>
                </a:lnTo>
                <a:close/>
              </a:path>
            </a:pathLst>
          </a:custGeom>
          <a:blipFill rotWithShape="0">
            <a:blip r:embed="rId3"/>
            <a:srcRect/>
            <a:stretch/>
          </a:blipFill>
          <a:ln w="0">
            <a:noFill/>
          </a:ln>
        </p:spPr>
        <p:style>
          <a:lnRef idx="0"/>
          <a:fillRef idx="0"/>
          <a:effectRef idx="0"/>
          <a:fontRef idx="minor"/>
        </p:style>
        <p:txBody>
          <a:bodyPr anchor="t">
            <a:noAutofit/>
          </a:bodyPr>
          <a:p>
            <a:pPr>
              <a:lnSpc>
                <a:spcPct val="100000"/>
              </a:lnSpc>
              <a:tabLst>
                <a:tab algn="l" pos="0"/>
              </a:tabLst>
            </a:pPr>
            <a:endParaRPr b="0" lang="en-GB" sz="1400" spc="-1" strike="noStrike">
              <a:solidFill>
                <a:srgbClr val="000000"/>
              </a:solidFill>
              <a:latin typeface="Arial"/>
            </a:endParaRPr>
          </a:p>
        </p:txBody>
      </p:sp>
      <p:grpSp>
        <p:nvGrpSpPr>
          <p:cNvPr id="247" name="Google Shape;318;p16"/>
          <p:cNvGrpSpPr/>
          <p:nvPr/>
        </p:nvGrpSpPr>
        <p:grpSpPr>
          <a:xfrm>
            <a:off x="-410760" y="-1254600"/>
            <a:ext cx="4652640" cy="4652640"/>
            <a:chOff x="-410760" y="-1254600"/>
            <a:chExt cx="4652640" cy="4652640"/>
          </a:xfrm>
        </p:grpSpPr>
        <p:sp>
          <p:nvSpPr>
            <p:cNvPr id="248" name="Google Shape;319;p16"/>
            <p:cNvSpPr/>
            <p:nvPr/>
          </p:nvSpPr>
          <p:spPr>
            <a:xfrm>
              <a:off x="-410760" y="-1254600"/>
              <a:ext cx="4652640" cy="4652640"/>
            </a:xfrm>
            <a:custGeom>
              <a:avLst/>
              <a:gdLst>
                <a:gd name="textAreaLeft" fmla="*/ 0 w 4652640"/>
                <a:gd name="textAreaRight" fmla="*/ 4653000 w 4652640"/>
                <a:gd name="textAreaTop" fmla="*/ 0 h 4652640"/>
                <a:gd name="textAreaBottom" fmla="*/ 4653000 h 4652640"/>
              </a:gdLst>
              <a:ahLst/>
              <a:rect l="textAreaLeft" t="textAreaTop" r="textAreaRight" b="textAreaBottom"/>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0">
              <a:noFill/>
            </a:ln>
          </p:spPr>
          <p:style>
            <a:lnRef idx="0"/>
            <a:fillRef idx="0"/>
            <a:effectRef idx="0"/>
            <a:fontRef idx="minor"/>
          </p:style>
          <p:txBody>
            <a:bodyPr anchor="t">
              <a:noAutofit/>
            </a:bodyPr>
            <a:p>
              <a:pPr>
                <a:lnSpc>
                  <a:spcPct val="100000"/>
                </a:lnSpc>
                <a:tabLst>
                  <a:tab algn="l" pos="0"/>
                </a:tabLst>
              </a:pPr>
              <a:endParaRPr b="0" lang="en-GB" sz="1400" spc="-1" strike="noStrike">
                <a:solidFill>
                  <a:srgbClr val="000000"/>
                </a:solidFill>
                <a:latin typeface="Arial"/>
              </a:endParaRPr>
            </a:p>
          </p:txBody>
        </p:sp>
        <p:sp>
          <p:nvSpPr>
            <p:cNvPr id="249" name="Google Shape;320;p16"/>
            <p:cNvSpPr/>
            <p:nvPr/>
          </p:nvSpPr>
          <p:spPr>
            <a:xfrm>
              <a:off x="25560" y="-1036800"/>
              <a:ext cx="3780360" cy="3998160"/>
            </a:xfrm>
            <a:prstGeom prst="rect">
              <a:avLst/>
            </a:prstGeom>
            <a:noFill/>
            <a:ln w="0">
              <a:noFill/>
            </a:ln>
          </p:spPr>
          <p:style>
            <a:lnRef idx="0"/>
            <a:fillRef idx="0"/>
            <a:effectRef idx="0"/>
            <a:fontRef idx="minor"/>
          </p:style>
          <p:txBody>
            <a:bodyPr lIns="50760" rIns="50760" tIns="50760" bIns="50760" anchor="ctr">
              <a:noAutofit/>
            </a:bodyPr>
            <a:p>
              <a:pPr algn="ctr">
                <a:lnSpc>
                  <a:spcPct val="147000"/>
                </a:lnSpc>
                <a:tabLst>
                  <a:tab algn="l" pos="0"/>
                </a:tabLst>
              </a:pPr>
              <a:endParaRPr b="0" lang="en-GB" sz="1400" spc="-1" strike="noStrike">
                <a:solidFill>
                  <a:srgbClr val="ffffff"/>
                </a:solidFill>
                <a:latin typeface="Arial"/>
              </a:endParaRPr>
            </a:p>
          </p:txBody>
        </p:sp>
      </p:grpSp>
      <p:sp>
        <p:nvSpPr>
          <p:cNvPr id="250" name="Google Shape;321;p16"/>
          <p:cNvSpPr/>
          <p:nvPr/>
        </p:nvSpPr>
        <p:spPr>
          <a:xfrm>
            <a:off x="658800" y="82440"/>
            <a:ext cx="2723760" cy="2829960"/>
          </a:xfrm>
          <a:custGeom>
            <a:avLst/>
            <a:gdLst>
              <a:gd name="textAreaLeft" fmla="*/ 0 w 2723760"/>
              <a:gd name="textAreaRight" fmla="*/ 2724120 w 2723760"/>
              <a:gd name="textAreaTop" fmla="*/ 0 h 2829960"/>
              <a:gd name="textAreaBottom" fmla="*/ 2830320 h 2829960"/>
            </a:gdLst>
            <a:ahLst/>
            <a:rect l="textAreaLeft" t="textAreaTop" r="textAreaRight" b="textAreaBottom"/>
            <a:pathLst>
              <a:path w="2724028" h="2830159">
                <a:moveTo>
                  <a:pt x="0" y="0"/>
                </a:moveTo>
                <a:lnTo>
                  <a:pt x="2724029" y="0"/>
                </a:lnTo>
                <a:lnTo>
                  <a:pt x="2724029" y="2830159"/>
                </a:lnTo>
                <a:lnTo>
                  <a:pt x="0" y="2830159"/>
                </a:lnTo>
                <a:lnTo>
                  <a:pt x="0" y="0"/>
                </a:lnTo>
                <a:close/>
              </a:path>
            </a:pathLst>
          </a:custGeom>
          <a:blipFill rotWithShape="0">
            <a:blip r:embed="rId4"/>
            <a:srcRect/>
            <a:stretch/>
          </a:blipFill>
          <a:ln w="0">
            <a:noFill/>
          </a:ln>
        </p:spPr>
        <p:style>
          <a:lnRef idx="0"/>
          <a:fillRef idx="0"/>
          <a:effectRef idx="0"/>
          <a:fontRef idx="minor"/>
        </p:style>
        <p:txBody>
          <a:bodyPr anchor="t">
            <a:noAutofit/>
          </a:bodyPr>
          <a:p>
            <a:pPr>
              <a:lnSpc>
                <a:spcPct val="100000"/>
              </a:lnSpc>
              <a:tabLst>
                <a:tab algn="l" pos="0"/>
              </a:tabLst>
            </a:pPr>
            <a:endParaRPr b="0" lang="en-GB" sz="1400" spc="-1" strike="noStrike">
              <a:solidFill>
                <a:srgbClr val="000000"/>
              </a:solidFill>
              <a:latin typeface="Arial"/>
            </a:endParaRPr>
          </a:p>
        </p:txBody>
      </p:sp>
      <p:sp>
        <p:nvSpPr>
          <p:cNvPr id="251" name="Google Shape;322;p16"/>
          <p:cNvSpPr/>
          <p:nvPr/>
        </p:nvSpPr>
        <p:spPr>
          <a:xfrm>
            <a:off x="4995360" y="1250280"/>
            <a:ext cx="12543120" cy="1138680"/>
          </a:xfrm>
          <a:prstGeom prst="rect">
            <a:avLst/>
          </a:prstGeom>
          <a:noFill/>
          <a:ln w="0">
            <a:noFill/>
          </a:ln>
        </p:spPr>
        <p:style>
          <a:lnRef idx="0"/>
          <a:fillRef idx="0"/>
          <a:effectRef idx="0"/>
          <a:fontRef idx="minor"/>
        </p:style>
        <p:txBody>
          <a:bodyPr lIns="0" rIns="0" tIns="0" bIns="0" anchor="t">
            <a:spAutoFit/>
          </a:bodyPr>
          <a:p>
            <a:pPr>
              <a:lnSpc>
                <a:spcPct val="115000"/>
              </a:lnSpc>
              <a:tabLst>
                <a:tab algn="l" pos="0"/>
              </a:tabLst>
            </a:pPr>
            <a:r>
              <a:rPr b="0" lang="en-US" sz="6500" spc="-1" strike="noStrike">
                <a:solidFill>
                  <a:srgbClr val="000000"/>
                </a:solidFill>
                <a:latin typeface="Corbel"/>
                <a:ea typeface="Corbel"/>
              </a:rPr>
              <a:t>MIGRATING BIRDS ACTIVITY</a:t>
            </a:r>
            <a:endParaRPr b="0" lang="en-GB" sz="6500" spc="-1" strike="noStrike">
              <a:solidFill>
                <a:srgbClr val="ffffff"/>
              </a:solidFill>
              <a:latin typeface="Arial"/>
            </a:endParaRPr>
          </a:p>
        </p:txBody>
      </p:sp>
      <p:sp>
        <p:nvSpPr>
          <p:cNvPr id="252" name="Google Shape;323;p16"/>
          <p:cNvSpPr/>
          <p:nvPr/>
        </p:nvSpPr>
        <p:spPr>
          <a:xfrm>
            <a:off x="4995360" y="3169080"/>
            <a:ext cx="12102840" cy="2987640"/>
          </a:xfrm>
          <a:prstGeom prst="rect">
            <a:avLst/>
          </a:prstGeom>
          <a:noFill/>
          <a:ln w="0">
            <a:noFill/>
          </a:ln>
        </p:spPr>
        <p:style>
          <a:lnRef idx="0"/>
          <a:fillRef idx="0"/>
          <a:effectRef idx="0"/>
          <a:fontRef idx="minor"/>
        </p:style>
        <p:txBody>
          <a:bodyPr lIns="0" rIns="0" tIns="0" bIns="0" anchor="t">
            <a:spAutoFit/>
          </a:bodyPr>
          <a:p>
            <a:pPr>
              <a:lnSpc>
                <a:spcPct val="115000"/>
              </a:lnSpc>
              <a:tabLst>
                <a:tab algn="l" pos="0"/>
              </a:tabLst>
            </a:pPr>
            <a:r>
              <a:rPr b="0" lang="en-US" sz="3500" spc="-1" strike="noStrike">
                <a:solidFill>
                  <a:schemeClr val="dk1"/>
                </a:solidFill>
                <a:latin typeface="Corbel"/>
                <a:ea typeface="Corbel"/>
              </a:rPr>
              <a:t>Think about the parts of your identity that you have shared today and the images showing parts of other people’s identities. </a:t>
            </a:r>
            <a:br>
              <a:rPr sz="3500"/>
            </a:br>
            <a:endParaRPr b="0" lang="en-GB" sz="3500" spc="-1" strike="noStrike">
              <a:solidFill>
                <a:srgbClr val="ffffff"/>
              </a:solidFill>
              <a:latin typeface="Arial"/>
            </a:endParaRPr>
          </a:p>
          <a:p>
            <a:pPr>
              <a:lnSpc>
                <a:spcPct val="115000"/>
              </a:lnSpc>
              <a:tabLst>
                <a:tab algn="l" pos="0"/>
              </a:tabLst>
            </a:pPr>
            <a:r>
              <a:rPr b="0" lang="en-US" sz="3500" spc="-1" strike="noStrike">
                <a:solidFill>
                  <a:schemeClr val="dk1"/>
                </a:solidFill>
                <a:latin typeface="Corbel"/>
                <a:ea typeface="Corbel"/>
              </a:rPr>
              <a:t>You are going to decorate a migrating bird with symbols which represent your identity.</a:t>
            </a:r>
            <a:endParaRPr b="0" lang="en-GB" sz="3500" spc="-1" strike="noStrike">
              <a:solidFill>
                <a:srgbClr val="ffffff"/>
              </a:solidFill>
              <a:latin typeface="Arial"/>
            </a:endParaRPr>
          </a:p>
        </p:txBody>
      </p:sp>
      <p:pic>
        <p:nvPicPr>
          <p:cNvPr id="253" name="Google Shape;324;p16" descr=""/>
          <p:cNvPicPr/>
          <p:nvPr/>
        </p:nvPicPr>
        <p:blipFill>
          <a:blip r:embed="rId5"/>
          <a:stretch/>
        </p:blipFill>
        <p:spPr>
          <a:xfrm>
            <a:off x="16086960" y="623880"/>
            <a:ext cx="1595520" cy="2252520"/>
          </a:xfrm>
          <a:prstGeom prst="rect">
            <a:avLst/>
          </a:prstGeom>
          <a:ln w="0">
            <a:noFill/>
          </a:ln>
        </p:spPr>
      </p:pic>
    </p:spTree>
  </p:cSld>
  <mc:AlternateContent>
    <mc:Choice Requires="p14">
      <p:transition spd="slow" p14:dur="2000"/>
    </mc:Choice>
    <mc:Fallback>
      <p:transition spd="slow"/>
    </mc:Fallback>
  </mc:AlternateContent>
</p:sld>
</file>

<file path=ppt/slides/slide1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2dacdf"/>
        </a:solidFill>
      </p:bgPr>
    </p:bg>
    <p:spTree>
      <p:nvGrpSpPr>
        <p:cNvPr id="1" name=""/>
        <p:cNvGrpSpPr/>
        <p:nvPr/>
      </p:nvGrpSpPr>
      <p:grpSpPr>
        <a:xfrm>
          <a:off x="0" y="0"/>
          <a:ext cx="0" cy="0"/>
          <a:chOff x="0" y="0"/>
          <a:chExt cx="0" cy="0"/>
        </a:xfrm>
      </p:grpSpPr>
      <p:sp>
        <p:nvSpPr>
          <p:cNvPr id="254" name="Google Shape;329;p17"/>
          <p:cNvSpPr/>
          <p:nvPr/>
        </p:nvSpPr>
        <p:spPr>
          <a:xfrm>
            <a:off x="2863080" y="3398040"/>
            <a:ext cx="13458600" cy="5604120"/>
          </a:xfrm>
          <a:prstGeom prst="rect">
            <a:avLst/>
          </a:prstGeom>
          <a:noFill/>
          <a:ln w="0">
            <a:noFill/>
          </a:ln>
        </p:spPr>
        <p:style>
          <a:lnRef idx="0"/>
          <a:fillRef idx="0"/>
          <a:effectRef idx="0"/>
          <a:fontRef idx="minor"/>
        </p:style>
        <p:txBody>
          <a:bodyPr lIns="0" rIns="0" tIns="0" bIns="0" anchor="t">
            <a:spAutoFit/>
          </a:bodyPr>
          <a:p>
            <a:pPr>
              <a:lnSpc>
                <a:spcPct val="115000"/>
              </a:lnSpc>
              <a:tabLst>
                <a:tab algn="l" pos="0"/>
              </a:tabLst>
            </a:pPr>
            <a:r>
              <a:rPr b="0" lang="en-US" sz="4000" spc="-1" strike="noStrike">
                <a:solidFill>
                  <a:srgbClr val="000000"/>
                </a:solidFill>
                <a:latin typeface="Corbel"/>
                <a:ea typeface="Corbel"/>
              </a:rPr>
              <a:t>Is there anything you have learnt that has surprised you today?</a:t>
            </a:r>
            <a:endParaRPr b="0" lang="en-GB" sz="4000" spc="-1" strike="noStrike">
              <a:solidFill>
                <a:srgbClr val="ffffff"/>
              </a:solidFill>
              <a:latin typeface="Arial"/>
            </a:endParaRPr>
          </a:p>
          <a:p>
            <a:pPr>
              <a:lnSpc>
                <a:spcPct val="115000"/>
              </a:lnSpc>
              <a:tabLst>
                <a:tab algn="l" pos="0"/>
              </a:tabLst>
            </a:pPr>
            <a:endParaRPr b="0" lang="en-GB" sz="4000" spc="-1" strike="noStrike">
              <a:solidFill>
                <a:srgbClr val="ffffff"/>
              </a:solidFill>
              <a:latin typeface="Arial"/>
            </a:endParaRPr>
          </a:p>
          <a:p>
            <a:pPr>
              <a:lnSpc>
                <a:spcPct val="115000"/>
              </a:lnSpc>
              <a:tabLst>
                <a:tab algn="l" pos="0"/>
              </a:tabLst>
            </a:pPr>
            <a:r>
              <a:rPr b="0" lang="en-US" sz="4000" spc="-1" strike="noStrike">
                <a:solidFill>
                  <a:srgbClr val="000000"/>
                </a:solidFill>
                <a:latin typeface="Corbel"/>
                <a:ea typeface="Corbel"/>
              </a:rPr>
              <a:t>What have you learnt about identity?</a:t>
            </a:r>
            <a:endParaRPr b="0" lang="en-GB" sz="4000" spc="-1" strike="noStrike">
              <a:solidFill>
                <a:srgbClr val="ffffff"/>
              </a:solidFill>
              <a:latin typeface="Arial"/>
            </a:endParaRPr>
          </a:p>
          <a:p>
            <a:pPr>
              <a:lnSpc>
                <a:spcPct val="115000"/>
              </a:lnSpc>
              <a:tabLst>
                <a:tab algn="l" pos="0"/>
              </a:tabLst>
            </a:pPr>
            <a:endParaRPr b="0" lang="en-GB" sz="4000" spc="-1" strike="noStrike">
              <a:solidFill>
                <a:srgbClr val="ffffff"/>
              </a:solidFill>
              <a:latin typeface="Arial"/>
            </a:endParaRPr>
          </a:p>
          <a:p>
            <a:pPr>
              <a:lnSpc>
                <a:spcPct val="115000"/>
              </a:lnSpc>
              <a:tabLst>
                <a:tab algn="l" pos="0"/>
              </a:tabLst>
            </a:pPr>
            <a:r>
              <a:rPr b="0" lang="en-US" sz="4000" spc="-1" strike="noStrike">
                <a:solidFill>
                  <a:srgbClr val="000000"/>
                </a:solidFill>
                <a:latin typeface="Corbel"/>
                <a:ea typeface="Corbel"/>
              </a:rPr>
              <a:t>Remember: Identity is like a story made of many pages — some we see, and some we keep close. </a:t>
            </a:r>
            <a:endParaRPr b="0" lang="en-GB" sz="4000" spc="-1" strike="noStrike">
              <a:solidFill>
                <a:srgbClr val="ffffff"/>
              </a:solidFill>
              <a:latin typeface="Arial"/>
            </a:endParaRPr>
          </a:p>
          <a:p>
            <a:pPr>
              <a:lnSpc>
                <a:spcPct val="115000"/>
              </a:lnSpc>
              <a:tabLst>
                <a:tab algn="l" pos="0"/>
              </a:tabLst>
            </a:pPr>
            <a:endParaRPr b="0" lang="en-GB" sz="4000" spc="-1" strike="noStrike">
              <a:solidFill>
                <a:srgbClr val="ffffff"/>
              </a:solidFill>
              <a:latin typeface="Arial"/>
            </a:endParaRPr>
          </a:p>
          <a:p>
            <a:pPr>
              <a:lnSpc>
                <a:spcPct val="115000"/>
              </a:lnSpc>
              <a:tabLst>
                <a:tab algn="l" pos="0"/>
              </a:tabLst>
            </a:pPr>
            <a:r>
              <a:rPr b="0" lang="en-US" sz="4000" spc="-1" strike="noStrike">
                <a:solidFill>
                  <a:srgbClr val="000000"/>
                </a:solidFill>
                <a:latin typeface="Corbel"/>
                <a:ea typeface="Corbel"/>
              </a:rPr>
              <a:t>All parts of yours’ and others’ identities are important.</a:t>
            </a:r>
            <a:endParaRPr b="0" lang="en-GB" sz="4000" spc="-1" strike="noStrike">
              <a:solidFill>
                <a:srgbClr val="ffffff"/>
              </a:solidFill>
              <a:latin typeface="Arial"/>
            </a:endParaRPr>
          </a:p>
        </p:txBody>
      </p:sp>
      <p:sp>
        <p:nvSpPr>
          <p:cNvPr id="255" name="Google Shape;330;p17"/>
          <p:cNvSpPr/>
          <p:nvPr/>
        </p:nvSpPr>
        <p:spPr>
          <a:xfrm>
            <a:off x="6678720" y="876240"/>
            <a:ext cx="7423200" cy="1386360"/>
          </a:xfrm>
          <a:prstGeom prst="rect">
            <a:avLst/>
          </a:prstGeom>
          <a:noFill/>
          <a:ln w="0">
            <a:noFill/>
          </a:ln>
        </p:spPr>
        <p:style>
          <a:lnRef idx="0"/>
          <a:fillRef idx="0"/>
          <a:effectRef idx="0"/>
          <a:fontRef idx="minor"/>
        </p:style>
        <p:txBody>
          <a:bodyPr lIns="0" rIns="0" tIns="0" bIns="0" anchor="t">
            <a:spAutoFit/>
          </a:bodyPr>
          <a:p>
            <a:pPr>
              <a:lnSpc>
                <a:spcPct val="140000"/>
              </a:lnSpc>
              <a:tabLst>
                <a:tab algn="l" pos="0"/>
              </a:tabLst>
            </a:pPr>
            <a:r>
              <a:rPr b="0" lang="en-US" sz="6500" spc="-1" strike="noStrike">
                <a:solidFill>
                  <a:srgbClr val="000000"/>
                </a:solidFill>
                <a:latin typeface="Corbel"/>
                <a:ea typeface="Corbel"/>
              </a:rPr>
              <a:t>REFLECTION</a:t>
            </a:r>
            <a:endParaRPr b="0" lang="en-GB" sz="6500" spc="-1" strike="noStrike">
              <a:solidFill>
                <a:srgbClr val="ffffff"/>
              </a:solidFill>
              <a:latin typeface="Arial"/>
            </a:endParaRPr>
          </a:p>
        </p:txBody>
      </p:sp>
      <p:grpSp>
        <p:nvGrpSpPr>
          <p:cNvPr id="256" name="Google Shape;331;p17"/>
          <p:cNvGrpSpPr/>
          <p:nvPr/>
        </p:nvGrpSpPr>
        <p:grpSpPr>
          <a:xfrm>
            <a:off x="-410760" y="-1254600"/>
            <a:ext cx="4652640" cy="4652640"/>
            <a:chOff x="-410760" y="-1254600"/>
            <a:chExt cx="4652640" cy="4652640"/>
          </a:xfrm>
        </p:grpSpPr>
        <p:sp>
          <p:nvSpPr>
            <p:cNvPr id="257" name="Google Shape;332;p17"/>
            <p:cNvSpPr/>
            <p:nvPr/>
          </p:nvSpPr>
          <p:spPr>
            <a:xfrm>
              <a:off x="-410760" y="-1254600"/>
              <a:ext cx="4652640" cy="4652640"/>
            </a:xfrm>
            <a:custGeom>
              <a:avLst/>
              <a:gdLst>
                <a:gd name="textAreaLeft" fmla="*/ 0 w 4652640"/>
                <a:gd name="textAreaRight" fmla="*/ 4653000 w 4652640"/>
                <a:gd name="textAreaTop" fmla="*/ 0 h 4652640"/>
                <a:gd name="textAreaBottom" fmla="*/ 4653000 h 4652640"/>
              </a:gdLst>
              <a:ahLst/>
              <a:rect l="textAreaLeft" t="textAreaTop" r="textAreaRight" b="textAreaBottom"/>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0">
              <a:noFill/>
            </a:ln>
          </p:spPr>
          <p:style>
            <a:lnRef idx="0"/>
            <a:fillRef idx="0"/>
            <a:effectRef idx="0"/>
            <a:fontRef idx="minor"/>
          </p:style>
          <p:txBody>
            <a:bodyPr anchor="t">
              <a:noAutofit/>
            </a:bodyPr>
            <a:p>
              <a:pPr>
                <a:lnSpc>
                  <a:spcPct val="100000"/>
                </a:lnSpc>
                <a:tabLst>
                  <a:tab algn="l" pos="0"/>
                </a:tabLst>
              </a:pPr>
              <a:endParaRPr b="0" lang="en-GB" sz="1400" spc="-1" strike="noStrike">
                <a:solidFill>
                  <a:srgbClr val="000000"/>
                </a:solidFill>
                <a:latin typeface="Arial"/>
              </a:endParaRPr>
            </a:p>
          </p:txBody>
        </p:sp>
        <p:sp>
          <p:nvSpPr>
            <p:cNvPr id="258" name="Google Shape;333;p17"/>
            <p:cNvSpPr/>
            <p:nvPr/>
          </p:nvSpPr>
          <p:spPr>
            <a:xfrm>
              <a:off x="25560" y="-1036800"/>
              <a:ext cx="3780360" cy="3998160"/>
            </a:xfrm>
            <a:prstGeom prst="rect">
              <a:avLst/>
            </a:prstGeom>
            <a:noFill/>
            <a:ln w="0">
              <a:noFill/>
            </a:ln>
          </p:spPr>
          <p:style>
            <a:lnRef idx="0"/>
            <a:fillRef idx="0"/>
            <a:effectRef idx="0"/>
            <a:fontRef idx="minor"/>
          </p:style>
          <p:txBody>
            <a:bodyPr lIns="50760" rIns="50760" tIns="50760" bIns="50760" anchor="ctr">
              <a:noAutofit/>
            </a:bodyPr>
            <a:p>
              <a:pPr algn="ctr">
                <a:lnSpc>
                  <a:spcPct val="147000"/>
                </a:lnSpc>
                <a:tabLst>
                  <a:tab algn="l" pos="0"/>
                </a:tabLst>
              </a:pPr>
              <a:endParaRPr b="0" lang="en-GB" sz="1400" spc="-1" strike="noStrike">
                <a:solidFill>
                  <a:srgbClr val="ffffff"/>
                </a:solidFill>
                <a:latin typeface="Arial"/>
              </a:endParaRPr>
            </a:p>
          </p:txBody>
        </p:sp>
      </p:grpSp>
      <p:sp>
        <p:nvSpPr>
          <p:cNvPr id="259" name="Google Shape;334;p17"/>
          <p:cNvSpPr/>
          <p:nvPr/>
        </p:nvSpPr>
        <p:spPr>
          <a:xfrm>
            <a:off x="1028880" y="272520"/>
            <a:ext cx="2339280" cy="2390040"/>
          </a:xfrm>
          <a:custGeom>
            <a:avLst/>
            <a:gdLst>
              <a:gd name="textAreaLeft" fmla="*/ 0 w 2339280"/>
              <a:gd name="textAreaRight" fmla="*/ 2339640 w 2339280"/>
              <a:gd name="textAreaTop" fmla="*/ 0 h 2390040"/>
              <a:gd name="textAreaBottom" fmla="*/ 2390400 h 2390040"/>
            </a:gdLst>
            <a:ahLst/>
            <a:rect l="textAreaLeft" t="textAreaTop" r="textAreaRight" b="textAreaBottom"/>
            <a:pathLst>
              <a:path w="2339469" h="2390262">
                <a:moveTo>
                  <a:pt x="0" y="0"/>
                </a:moveTo>
                <a:lnTo>
                  <a:pt x="2339469" y="0"/>
                </a:lnTo>
                <a:lnTo>
                  <a:pt x="2339469" y="2390262"/>
                </a:lnTo>
                <a:lnTo>
                  <a:pt x="0" y="2390262"/>
                </a:lnTo>
                <a:lnTo>
                  <a:pt x="0" y="0"/>
                </a:lnTo>
                <a:close/>
              </a:path>
            </a:pathLst>
          </a:custGeom>
          <a:blipFill rotWithShape="0">
            <a:blip r:embed="rId1"/>
            <a:srcRect/>
            <a:stretch/>
          </a:blipFill>
          <a:ln w="0">
            <a:noFill/>
          </a:ln>
        </p:spPr>
        <p:style>
          <a:lnRef idx="0"/>
          <a:fillRef idx="0"/>
          <a:effectRef idx="0"/>
          <a:fontRef idx="minor"/>
        </p:style>
        <p:txBody>
          <a:bodyPr anchor="t">
            <a:noAutofit/>
          </a:bodyPr>
          <a:p>
            <a:pPr>
              <a:lnSpc>
                <a:spcPct val="100000"/>
              </a:lnSpc>
              <a:tabLst>
                <a:tab algn="l" pos="0"/>
              </a:tabLst>
            </a:pPr>
            <a:endParaRPr b="0" lang="en-GB" sz="1400" spc="-1" strike="noStrike">
              <a:solidFill>
                <a:srgbClr val="000000"/>
              </a:solidFill>
              <a:latin typeface="Arial"/>
            </a:endParaRPr>
          </a:p>
        </p:txBody>
      </p:sp>
      <p:pic>
        <p:nvPicPr>
          <p:cNvPr id="260" name="Google Shape;335;p17" descr=""/>
          <p:cNvPicPr/>
          <p:nvPr/>
        </p:nvPicPr>
        <p:blipFill>
          <a:blip r:embed="rId2"/>
          <a:stretch/>
        </p:blipFill>
        <p:spPr>
          <a:xfrm>
            <a:off x="16086960" y="623880"/>
            <a:ext cx="1595520" cy="2252520"/>
          </a:xfrm>
          <a:prstGeom prst="rect">
            <a:avLst/>
          </a:prstGeom>
          <a:ln w="0">
            <a:noFill/>
          </a:ln>
        </p:spPr>
      </p:pic>
    </p:spTree>
  </p:cSld>
  <mc:AlternateContent>
    <mc:Choice Requires="p14">
      <p:transition spd="slow" p14:dur="2000"/>
    </mc:Choice>
    <mc:Fallback>
      <p:transition spd="slow"/>
    </mc:Fallback>
  </mc:AlternateContent>
</p:sld>
</file>

<file path=ppt/slides/slide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80" name="Google Shape;95;p2"/>
          <p:cNvSpPr/>
          <p:nvPr/>
        </p:nvSpPr>
        <p:spPr>
          <a:xfrm>
            <a:off x="7232400" y="-530640"/>
            <a:ext cx="11148120" cy="10940040"/>
          </a:xfrm>
          <a:prstGeom prst="rect">
            <a:avLst/>
          </a:prstGeom>
          <a:noFill/>
          <a:ln w="0">
            <a:noFill/>
          </a:ln>
        </p:spPr>
        <p:style>
          <a:lnRef idx="0"/>
          <a:fillRef idx="0"/>
          <a:effectRef idx="0"/>
          <a:fontRef idx="minor"/>
        </p:style>
        <p:txBody>
          <a:bodyPr lIns="50760" rIns="50760" tIns="50760" bIns="50760" anchor="ctr">
            <a:noAutofit/>
          </a:bodyPr>
          <a:p>
            <a:pPr algn="ctr">
              <a:lnSpc>
                <a:spcPct val="147000"/>
              </a:lnSpc>
              <a:tabLst>
                <a:tab algn="l" pos="0"/>
              </a:tabLst>
            </a:pPr>
            <a:endParaRPr b="0" lang="en-GB" sz="1400" spc="-1" strike="noStrike">
              <a:solidFill>
                <a:srgbClr val="000000"/>
              </a:solidFill>
              <a:latin typeface="Arial"/>
            </a:endParaRPr>
          </a:p>
        </p:txBody>
      </p:sp>
      <p:sp>
        <p:nvSpPr>
          <p:cNvPr id="81" name="Google Shape;96;p2"/>
          <p:cNvSpPr/>
          <p:nvPr/>
        </p:nvSpPr>
        <p:spPr>
          <a:xfrm>
            <a:off x="15562440" y="7175160"/>
            <a:ext cx="2730240" cy="3076200"/>
          </a:xfrm>
          <a:custGeom>
            <a:avLst/>
            <a:gdLst>
              <a:gd name="textAreaLeft" fmla="*/ 0 w 2730240"/>
              <a:gd name="textAreaRight" fmla="*/ 2730600 w 2730240"/>
              <a:gd name="textAreaTop" fmla="*/ 0 h 3076200"/>
              <a:gd name="textAreaBottom" fmla="*/ 3076560 h 3076200"/>
            </a:gdLst>
            <a:ahLst/>
            <a:rect l="textAreaLeft" t="textAreaTop" r="textAreaRight" b="textAreaBottom"/>
            <a:pathLst>
              <a:path w="2730459" h="3076574">
                <a:moveTo>
                  <a:pt x="0" y="0"/>
                </a:moveTo>
                <a:lnTo>
                  <a:pt x="2730459" y="0"/>
                </a:lnTo>
                <a:lnTo>
                  <a:pt x="2730459" y="3076574"/>
                </a:lnTo>
                <a:lnTo>
                  <a:pt x="0" y="3076574"/>
                </a:lnTo>
                <a:lnTo>
                  <a:pt x="0" y="0"/>
                </a:lnTo>
                <a:close/>
              </a:path>
            </a:pathLst>
          </a:custGeom>
          <a:blipFill rotWithShape="0">
            <a:blip r:embed="rId1"/>
            <a:srcRect/>
            <a:stretch/>
          </a:blipFill>
          <a:ln w="0">
            <a:noFill/>
          </a:ln>
        </p:spPr>
        <p:style>
          <a:lnRef idx="0"/>
          <a:fillRef idx="0"/>
          <a:effectRef idx="0"/>
          <a:fontRef idx="minor"/>
        </p:style>
        <p:txBody>
          <a:bodyPr anchor="t">
            <a:noAutofit/>
          </a:bodyPr>
          <a:p>
            <a:pPr>
              <a:lnSpc>
                <a:spcPct val="100000"/>
              </a:lnSpc>
              <a:tabLst>
                <a:tab algn="l" pos="0"/>
              </a:tabLst>
            </a:pPr>
            <a:endParaRPr b="0" lang="en-GB" sz="1400" spc="-1" strike="noStrike">
              <a:solidFill>
                <a:srgbClr val="000000"/>
              </a:solidFill>
              <a:latin typeface="Arial"/>
            </a:endParaRPr>
          </a:p>
        </p:txBody>
      </p:sp>
      <p:sp>
        <p:nvSpPr>
          <p:cNvPr id="82" name="Google Shape;97;p2"/>
          <p:cNvSpPr/>
          <p:nvPr/>
        </p:nvSpPr>
        <p:spPr>
          <a:xfrm>
            <a:off x="6732360" y="3544200"/>
            <a:ext cx="9680760" cy="5762520"/>
          </a:xfrm>
          <a:prstGeom prst="rect">
            <a:avLst/>
          </a:prstGeom>
          <a:noFill/>
          <a:ln w="0">
            <a:noFill/>
          </a:ln>
        </p:spPr>
        <p:style>
          <a:lnRef idx="0"/>
          <a:fillRef idx="0"/>
          <a:effectRef idx="0"/>
          <a:fontRef idx="minor"/>
        </p:style>
        <p:txBody>
          <a:bodyPr lIns="0" rIns="0" tIns="0" bIns="0" anchor="t">
            <a:spAutoFit/>
          </a:bodyPr>
          <a:p>
            <a:pPr lvl="1" marL="1122840" indent="-516960">
              <a:lnSpc>
                <a:spcPct val="140000"/>
              </a:lnSpc>
              <a:buClr>
                <a:srgbClr val="000000"/>
              </a:buClr>
              <a:buFont typeface="Corbel"/>
              <a:buChar char="•"/>
            </a:pPr>
            <a:r>
              <a:rPr b="1" lang="en-US" sz="4500" spc="-1" strike="noStrike">
                <a:solidFill>
                  <a:srgbClr val="000000"/>
                </a:solidFill>
                <a:latin typeface="Corbel"/>
                <a:ea typeface="Corbel"/>
              </a:rPr>
              <a:t>Listen carefully - everyone’s ideas and stories are important.</a:t>
            </a:r>
            <a:endParaRPr b="0" lang="en-GB" sz="4500" spc="-1" strike="noStrike">
              <a:solidFill>
                <a:srgbClr val="000000"/>
              </a:solidFill>
              <a:latin typeface="Arial"/>
            </a:endParaRPr>
          </a:p>
          <a:p>
            <a:pPr lvl="1" marL="1122840" indent="-516960">
              <a:lnSpc>
                <a:spcPct val="140000"/>
              </a:lnSpc>
              <a:buClr>
                <a:srgbClr val="000000"/>
              </a:buClr>
              <a:buFont typeface="Corbel"/>
              <a:buChar char="•"/>
            </a:pPr>
            <a:r>
              <a:rPr b="1" lang="en-US" sz="4500" spc="-1" strike="noStrike">
                <a:solidFill>
                  <a:srgbClr val="000000"/>
                </a:solidFill>
                <a:latin typeface="Corbel"/>
                <a:ea typeface="Corbel"/>
              </a:rPr>
              <a:t>Be kind and respectful - use kind words and respect different opinions and experiences.</a:t>
            </a:r>
            <a:endParaRPr b="0" lang="en-GB" sz="4500" spc="-1" strike="noStrike">
              <a:solidFill>
                <a:srgbClr val="000000"/>
              </a:solidFill>
              <a:latin typeface="Arial"/>
            </a:endParaRPr>
          </a:p>
          <a:p>
            <a:pPr algn="ctr">
              <a:lnSpc>
                <a:spcPct val="140000"/>
              </a:lnSpc>
              <a:tabLst>
                <a:tab algn="l" pos="0"/>
              </a:tabLst>
            </a:pPr>
            <a:endParaRPr b="0" lang="en-GB" sz="4500" spc="-1" strike="noStrike">
              <a:solidFill>
                <a:srgbClr val="000000"/>
              </a:solidFill>
              <a:latin typeface="Arial"/>
            </a:endParaRPr>
          </a:p>
        </p:txBody>
      </p:sp>
      <p:sp>
        <p:nvSpPr>
          <p:cNvPr id="83" name="Google Shape;98;p2"/>
          <p:cNvSpPr/>
          <p:nvPr/>
        </p:nvSpPr>
        <p:spPr>
          <a:xfrm>
            <a:off x="160560" y="1157760"/>
            <a:ext cx="6967440" cy="7935840"/>
          </a:xfrm>
          <a:custGeom>
            <a:avLst/>
            <a:gdLst>
              <a:gd name="textAreaLeft" fmla="*/ 0 w 6967440"/>
              <a:gd name="textAreaRight" fmla="*/ 6967800 w 6967440"/>
              <a:gd name="textAreaTop" fmla="*/ 0 h 7935840"/>
              <a:gd name="textAreaBottom" fmla="*/ 7936200 h 7935840"/>
            </a:gdLst>
            <a:ahLst/>
            <a:rect l="textAreaLeft" t="textAreaTop" r="textAreaRight" b="textAreaBottom"/>
            <a:pathLst>
              <a:path w="7334503" h="8160782">
                <a:moveTo>
                  <a:pt x="0" y="0"/>
                </a:moveTo>
                <a:lnTo>
                  <a:pt x="7334503" y="0"/>
                </a:lnTo>
                <a:lnTo>
                  <a:pt x="7334503" y="8160782"/>
                </a:lnTo>
                <a:lnTo>
                  <a:pt x="0" y="8160782"/>
                </a:lnTo>
                <a:lnTo>
                  <a:pt x="0" y="0"/>
                </a:lnTo>
                <a:close/>
              </a:path>
            </a:pathLst>
          </a:custGeom>
          <a:blipFill rotWithShape="0">
            <a:blip r:embed="rId2"/>
            <a:srcRect/>
            <a:stretch/>
          </a:blipFill>
          <a:ln w="0">
            <a:noFill/>
          </a:ln>
        </p:spPr>
        <p:style>
          <a:lnRef idx="0"/>
          <a:fillRef idx="0"/>
          <a:effectRef idx="0"/>
          <a:fontRef idx="minor"/>
        </p:style>
        <p:txBody>
          <a:bodyPr anchor="t">
            <a:noAutofit/>
          </a:bodyPr>
          <a:p>
            <a:pPr>
              <a:lnSpc>
                <a:spcPct val="100000"/>
              </a:lnSpc>
              <a:tabLst>
                <a:tab algn="l" pos="0"/>
              </a:tabLst>
            </a:pPr>
            <a:endParaRPr b="0" lang="en-GB" sz="1400" spc="-1" strike="noStrike">
              <a:solidFill>
                <a:srgbClr val="000000"/>
              </a:solidFill>
              <a:latin typeface="Arial"/>
            </a:endParaRPr>
          </a:p>
        </p:txBody>
      </p:sp>
      <p:sp>
        <p:nvSpPr>
          <p:cNvPr id="84" name="Google Shape;99;p2"/>
          <p:cNvSpPr/>
          <p:nvPr/>
        </p:nvSpPr>
        <p:spPr>
          <a:xfrm>
            <a:off x="6624720" y="1214640"/>
            <a:ext cx="9313200" cy="1877040"/>
          </a:xfrm>
          <a:prstGeom prst="rect">
            <a:avLst/>
          </a:prstGeom>
          <a:noFill/>
          <a:ln w="0">
            <a:noFill/>
          </a:ln>
        </p:spPr>
        <p:style>
          <a:lnRef idx="0"/>
          <a:fillRef idx="0"/>
          <a:effectRef idx="0"/>
          <a:fontRef idx="minor"/>
        </p:style>
        <p:txBody>
          <a:bodyPr lIns="0" rIns="0" tIns="0" bIns="0" anchor="t">
            <a:spAutoFit/>
          </a:bodyPr>
          <a:p>
            <a:pPr algn="ctr">
              <a:lnSpc>
                <a:spcPct val="140000"/>
              </a:lnSpc>
              <a:tabLst>
                <a:tab algn="l" pos="0"/>
              </a:tabLst>
            </a:pPr>
            <a:r>
              <a:rPr b="0" lang="en-US" sz="8800" spc="-1" strike="noStrike">
                <a:solidFill>
                  <a:srgbClr val="000000"/>
                </a:solidFill>
                <a:latin typeface="Corbel"/>
                <a:ea typeface="Corbel"/>
              </a:rPr>
              <a:t>GROUND RULES</a:t>
            </a:r>
            <a:endParaRPr b="0" lang="en-GB" sz="8800" spc="-1" strike="noStrike">
              <a:solidFill>
                <a:srgbClr val="000000"/>
              </a:solidFill>
              <a:latin typeface="Arial"/>
            </a:endParaRPr>
          </a:p>
        </p:txBody>
      </p:sp>
      <p:pic>
        <p:nvPicPr>
          <p:cNvPr id="85" name="Google Shape;100;p2" descr=""/>
          <p:cNvPicPr/>
          <p:nvPr/>
        </p:nvPicPr>
        <p:blipFill>
          <a:blip r:embed="rId3"/>
          <a:stretch/>
        </p:blipFill>
        <p:spPr>
          <a:xfrm>
            <a:off x="16086960" y="623880"/>
            <a:ext cx="1595520" cy="2252520"/>
          </a:xfrm>
          <a:prstGeom prst="rect">
            <a:avLst/>
          </a:prstGeom>
          <a:ln w="0">
            <a:noFill/>
          </a:ln>
        </p:spPr>
      </p:pic>
    </p:spTree>
  </p:cSld>
  <mc:AlternateContent>
    <mc:Choice Requires="p14">
      <p:transition spd="slow" p14:dur="2000"/>
    </mc:Choice>
    <mc:Fallback>
      <p:transition spd="slow"/>
    </mc:Fallback>
  </mc:AlternateContent>
</p:sld>
</file>

<file path=ppt/slides/slide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2dacdf"/>
        </a:solidFill>
      </p:bgPr>
    </p:bg>
    <p:spTree>
      <p:nvGrpSpPr>
        <p:cNvPr id="1" name=""/>
        <p:cNvGrpSpPr/>
        <p:nvPr/>
      </p:nvGrpSpPr>
      <p:grpSpPr>
        <a:xfrm>
          <a:off x="0" y="0"/>
          <a:ext cx="0" cy="0"/>
          <a:chOff x="0" y="0"/>
          <a:chExt cx="0" cy="0"/>
        </a:xfrm>
      </p:grpSpPr>
      <p:sp>
        <p:nvSpPr>
          <p:cNvPr id="86" name="Google Shape;105;p3"/>
          <p:cNvSpPr/>
          <p:nvPr/>
        </p:nvSpPr>
        <p:spPr>
          <a:xfrm>
            <a:off x="1550520" y="3758760"/>
            <a:ext cx="10960200" cy="5995800"/>
          </a:xfrm>
          <a:prstGeom prst="rect">
            <a:avLst/>
          </a:prstGeom>
          <a:noFill/>
          <a:ln w="0">
            <a:noFill/>
          </a:ln>
        </p:spPr>
        <p:style>
          <a:lnRef idx="0"/>
          <a:fillRef idx="0"/>
          <a:effectRef idx="0"/>
          <a:fontRef idx="minor"/>
        </p:style>
        <p:txBody>
          <a:bodyPr lIns="0" rIns="0" tIns="0" bIns="0" anchor="t">
            <a:spAutoFit/>
          </a:bodyPr>
          <a:p>
            <a:pPr lvl="1" marL="1036440" indent="-467280">
              <a:lnSpc>
                <a:spcPct val="164000"/>
              </a:lnSpc>
              <a:buClr>
                <a:srgbClr val="000000"/>
              </a:buClr>
              <a:buFont typeface="Corbel"/>
              <a:buChar char="•"/>
            </a:pPr>
            <a:r>
              <a:rPr b="0" lang="en-US" sz="4000" spc="-1" strike="noStrike">
                <a:solidFill>
                  <a:srgbClr val="000000"/>
                </a:solidFill>
                <a:latin typeface="Corbel"/>
                <a:ea typeface="Corbel"/>
              </a:rPr>
              <a:t>What does it mean?</a:t>
            </a:r>
            <a:endParaRPr b="0" lang="en-GB" sz="4000" spc="-1" strike="noStrike">
              <a:solidFill>
                <a:srgbClr val="ffffff"/>
              </a:solidFill>
              <a:latin typeface="Arial"/>
            </a:endParaRPr>
          </a:p>
          <a:p>
            <a:pPr lvl="1" marL="1036440" indent="-467280">
              <a:lnSpc>
                <a:spcPct val="164000"/>
              </a:lnSpc>
              <a:buClr>
                <a:srgbClr val="000000"/>
              </a:buClr>
              <a:buFont typeface="Corbel"/>
              <a:buChar char="•"/>
            </a:pPr>
            <a:r>
              <a:rPr b="0" lang="en-US" sz="4000" spc="-1" strike="noStrike">
                <a:solidFill>
                  <a:srgbClr val="000000"/>
                </a:solidFill>
                <a:latin typeface="Corbel"/>
                <a:ea typeface="Corbel"/>
              </a:rPr>
              <a:t>Do you like it?</a:t>
            </a:r>
            <a:endParaRPr b="0" lang="en-GB" sz="4000" spc="-1" strike="noStrike">
              <a:solidFill>
                <a:srgbClr val="ffffff"/>
              </a:solidFill>
              <a:latin typeface="Arial"/>
            </a:endParaRPr>
          </a:p>
          <a:p>
            <a:pPr lvl="1" marL="1036440" indent="-467280">
              <a:lnSpc>
                <a:spcPct val="164000"/>
              </a:lnSpc>
              <a:buClr>
                <a:srgbClr val="000000"/>
              </a:buClr>
              <a:buFont typeface="Corbel"/>
              <a:buChar char="•"/>
            </a:pPr>
            <a:r>
              <a:rPr b="0" lang="en-US" sz="4000" spc="-1" strike="noStrike">
                <a:solidFill>
                  <a:srgbClr val="000000"/>
                </a:solidFill>
                <a:latin typeface="Corbel"/>
                <a:ea typeface="Corbel"/>
              </a:rPr>
              <a:t>What would you prefer to be called instead?</a:t>
            </a:r>
            <a:endParaRPr b="0" lang="en-GB" sz="4000" spc="-1" strike="noStrike">
              <a:solidFill>
                <a:srgbClr val="ffffff"/>
              </a:solidFill>
              <a:latin typeface="Arial"/>
            </a:endParaRPr>
          </a:p>
          <a:p>
            <a:pPr lvl="1" marL="1036440" indent="-467280">
              <a:lnSpc>
                <a:spcPct val="164000"/>
              </a:lnSpc>
              <a:buClr>
                <a:srgbClr val="000000"/>
              </a:buClr>
              <a:buFont typeface="Corbel"/>
              <a:buChar char="•"/>
            </a:pPr>
            <a:r>
              <a:rPr b="0" lang="en-US" sz="4000" spc="-1" strike="noStrike">
                <a:solidFill>
                  <a:srgbClr val="000000"/>
                </a:solidFill>
                <a:latin typeface="Corbel"/>
                <a:ea typeface="Corbel"/>
              </a:rPr>
              <a:t>Who chose it?</a:t>
            </a:r>
            <a:endParaRPr b="0" lang="en-GB" sz="4000" spc="-1" strike="noStrike">
              <a:solidFill>
                <a:srgbClr val="ffffff"/>
              </a:solidFill>
              <a:latin typeface="Arial"/>
            </a:endParaRPr>
          </a:p>
          <a:p>
            <a:pPr lvl="1" marL="1036440" indent="-467280">
              <a:lnSpc>
                <a:spcPct val="164000"/>
              </a:lnSpc>
              <a:buClr>
                <a:srgbClr val="000000"/>
              </a:buClr>
              <a:buFont typeface="Corbel"/>
              <a:buChar char="•"/>
            </a:pPr>
            <a:r>
              <a:rPr b="0" lang="en-US" sz="4000" spc="-1" strike="noStrike">
                <a:solidFill>
                  <a:srgbClr val="000000"/>
                </a:solidFill>
                <a:latin typeface="Corbel"/>
                <a:ea typeface="Corbel"/>
              </a:rPr>
              <a:t>Do people mispronounce or misspell it?</a:t>
            </a:r>
            <a:endParaRPr b="0" lang="en-GB" sz="4000" spc="-1" strike="noStrike">
              <a:solidFill>
                <a:srgbClr val="ffffff"/>
              </a:solidFill>
              <a:latin typeface="Arial"/>
            </a:endParaRPr>
          </a:p>
          <a:p>
            <a:pPr lvl="1" marL="1036440" indent="-467280">
              <a:lnSpc>
                <a:spcPct val="164000"/>
              </a:lnSpc>
              <a:buClr>
                <a:srgbClr val="000000"/>
              </a:buClr>
              <a:buFont typeface="Corbel"/>
              <a:buChar char="•"/>
            </a:pPr>
            <a:r>
              <a:rPr b="0" lang="en-US" sz="4000" spc="-1" strike="noStrike">
                <a:solidFill>
                  <a:srgbClr val="000000"/>
                </a:solidFill>
                <a:latin typeface="Corbel"/>
                <a:ea typeface="Corbel"/>
              </a:rPr>
              <a:t>What is special about your name?</a:t>
            </a:r>
            <a:endParaRPr b="0" lang="en-GB" sz="4000" spc="-1" strike="noStrike">
              <a:solidFill>
                <a:srgbClr val="ffffff"/>
              </a:solidFill>
              <a:latin typeface="Arial"/>
            </a:endParaRPr>
          </a:p>
        </p:txBody>
      </p:sp>
      <p:grpSp>
        <p:nvGrpSpPr>
          <p:cNvPr id="87" name="Google Shape;106;p3"/>
          <p:cNvGrpSpPr/>
          <p:nvPr/>
        </p:nvGrpSpPr>
        <p:grpSpPr>
          <a:xfrm>
            <a:off x="13556160" y="2804400"/>
            <a:ext cx="3787920" cy="3787920"/>
            <a:chOff x="13556160" y="2804400"/>
            <a:chExt cx="3787920" cy="3787920"/>
          </a:xfrm>
        </p:grpSpPr>
        <p:sp>
          <p:nvSpPr>
            <p:cNvPr id="88" name="Google Shape;107;p3"/>
            <p:cNvSpPr/>
            <p:nvPr/>
          </p:nvSpPr>
          <p:spPr>
            <a:xfrm>
              <a:off x="13556160" y="2804400"/>
              <a:ext cx="3787920" cy="3787920"/>
            </a:xfrm>
            <a:custGeom>
              <a:avLst/>
              <a:gdLst>
                <a:gd name="textAreaLeft" fmla="*/ 0 w 3787920"/>
                <a:gd name="textAreaRight" fmla="*/ 3788280 w 3787920"/>
                <a:gd name="textAreaTop" fmla="*/ 0 h 3787920"/>
                <a:gd name="textAreaBottom" fmla="*/ 3788280 h 3787920"/>
              </a:gdLst>
              <a:ahLst/>
              <a:rect l="textAreaLeft" t="textAreaTop" r="textAreaRight" b="textAreaBottom"/>
              <a:pathLst>
                <a:path w="812800" h="812800">
                  <a:moveTo>
                    <a:pt x="406400" y="0"/>
                  </a:moveTo>
                  <a:lnTo>
                    <a:pt x="523042" y="124802"/>
                  </a:lnTo>
                  <a:lnTo>
                    <a:pt x="693768" y="119032"/>
                  </a:lnTo>
                  <a:lnTo>
                    <a:pt x="687998" y="289758"/>
                  </a:lnTo>
                  <a:lnTo>
                    <a:pt x="812800" y="406400"/>
                  </a:lnTo>
                  <a:lnTo>
                    <a:pt x="687998" y="523042"/>
                  </a:lnTo>
                  <a:lnTo>
                    <a:pt x="693768" y="693768"/>
                  </a:lnTo>
                  <a:lnTo>
                    <a:pt x="523042" y="687998"/>
                  </a:lnTo>
                  <a:lnTo>
                    <a:pt x="406400" y="812800"/>
                  </a:lnTo>
                  <a:lnTo>
                    <a:pt x="289758" y="687998"/>
                  </a:lnTo>
                  <a:lnTo>
                    <a:pt x="119032" y="693768"/>
                  </a:lnTo>
                  <a:lnTo>
                    <a:pt x="124802" y="523042"/>
                  </a:lnTo>
                  <a:lnTo>
                    <a:pt x="0" y="406400"/>
                  </a:lnTo>
                  <a:lnTo>
                    <a:pt x="124802" y="289758"/>
                  </a:lnTo>
                  <a:lnTo>
                    <a:pt x="119032" y="119032"/>
                  </a:lnTo>
                  <a:lnTo>
                    <a:pt x="289758" y="124802"/>
                  </a:lnTo>
                  <a:lnTo>
                    <a:pt x="406400" y="0"/>
                  </a:lnTo>
                  <a:close/>
                </a:path>
              </a:pathLst>
            </a:custGeom>
            <a:solidFill>
              <a:srgbClr val="dd0064"/>
            </a:solidFill>
            <a:ln w="0">
              <a:noFill/>
            </a:ln>
          </p:spPr>
          <p:style>
            <a:lnRef idx="0"/>
            <a:fillRef idx="0"/>
            <a:effectRef idx="0"/>
            <a:fontRef idx="minor"/>
          </p:style>
          <p:txBody>
            <a:bodyPr lIns="97560" rIns="97560" tIns="48960" bIns="48960" anchor="t">
              <a:noAutofit/>
            </a:bodyPr>
            <a:p>
              <a:pPr>
                <a:lnSpc>
                  <a:spcPct val="100000"/>
                </a:lnSpc>
                <a:tabLst>
                  <a:tab algn="l" pos="0"/>
                </a:tabLst>
              </a:pPr>
              <a:endParaRPr b="0" lang="en-GB" sz="1400" spc="-1" strike="noStrike">
                <a:solidFill>
                  <a:srgbClr val="ffffff"/>
                </a:solidFill>
                <a:latin typeface="Arial"/>
              </a:endParaRPr>
            </a:p>
          </p:txBody>
        </p:sp>
        <p:sp>
          <p:nvSpPr>
            <p:cNvPr id="89" name="Google Shape;108;p3"/>
            <p:cNvSpPr/>
            <p:nvPr/>
          </p:nvSpPr>
          <p:spPr>
            <a:xfrm>
              <a:off x="14313600" y="3610800"/>
              <a:ext cx="2182320" cy="2175120"/>
            </a:xfrm>
            <a:prstGeom prst="rect">
              <a:avLst/>
            </a:prstGeom>
            <a:noFill/>
            <a:ln w="0">
              <a:noFill/>
            </a:ln>
          </p:spPr>
          <p:style>
            <a:lnRef idx="0"/>
            <a:fillRef idx="0"/>
            <a:effectRef idx="0"/>
            <a:fontRef idx="minor"/>
          </p:style>
          <p:txBody>
            <a:bodyPr lIns="54360" rIns="54360" tIns="54360" bIns="54360" anchor="ctr">
              <a:noAutofit/>
            </a:bodyPr>
            <a:p>
              <a:pPr algn="ctr">
                <a:lnSpc>
                  <a:spcPct val="115000"/>
                </a:lnSpc>
                <a:tabLst>
                  <a:tab algn="l" pos="0"/>
                </a:tabLst>
              </a:pPr>
              <a:r>
                <a:rPr b="0" lang="en-US" sz="2200" spc="-1" strike="noStrike">
                  <a:solidFill>
                    <a:schemeClr val="lt1"/>
                  </a:solidFill>
                  <a:latin typeface="Corbel"/>
                  <a:ea typeface="Corbel"/>
                </a:rPr>
                <a:t>You could complete this activity in pairs, groups or as a “circle time”</a:t>
              </a:r>
              <a:endParaRPr b="0" lang="en-GB" sz="2200" spc="-1" strike="noStrike">
                <a:solidFill>
                  <a:srgbClr val="ffffff"/>
                </a:solidFill>
                <a:latin typeface="Arial"/>
              </a:endParaRPr>
            </a:p>
          </p:txBody>
        </p:sp>
      </p:grpSp>
      <p:sp>
        <p:nvSpPr>
          <p:cNvPr id="90" name="Google Shape;109;p3"/>
          <p:cNvSpPr/>
          <p:nvPr/>
        </p:nvSpPr>
        <p:spPr>
          <a:xfrm>
            <a:off x="13465440" y="6973560"/>
            <a:ext cx="3878280" cy="2583720"/>
          </a:xfrm>
          <a:custGeom>
            <a:avLst/>
            <a:gdLst>
              <a:gd name="textAreaLeft" fmla="*/ 0 w 3878280"/>
              <a:gd name="textAreaRight" fmla="*/ 3878640 w 3878280"/>
              <a:gd name="textAreaTop" fmla="*/ 0 h 2583720"/>
              <a:gd name="textAreaBottom" fmla="*/ 2584080 h 2583720"/>
            </a:gdLst>
            <a:ahLst/>
            <a:rect l="textAreaLeft" t="textAreaTop" r="textAreaRight" b="textAreaBottom"/>
            <a:pathLst>
              <a:path w="3878665" h="2584160">
                <a:moveTo>
                  <a:pt x="0" y="0"/>
                </a:moveTo>
                <a:lnTo>
                  <a:pt x="3878665" y="0"/>
                </a:lnTo>
                <a:lnTo>
                  <a:pt x="3878665" y="2584160"/>
                </a:lnTo>
                <a:lnTo>
                  <a:pt x="0" y="2584160"/>
                </a:lnTo>
                <a:lnTo>
                  <a:pt x="0" y="0"/>
                </a:lnTo>
                <a:close/>
              </a:path>
            </a:pathLst>
          </a:custGeom>
          <a:blipFill rotWithShape="0">
            <a:blip r:embed="rId1"/>
            <a:srcRect/>
            <a:stretch/>
          </a:blipFill>
          <a:ln w="0">
            <a:noFill/>
          </a:ln>
        </p:spPr>
        <p:style>
          <a:lnRef idx="0"/>
          <a:fillRef idx="0"/>
          <a:effectRef idx="0"/>
          <a:fontRef idx="minor"/>
        </p:style>
        <p:txBody>
          <a:bodyPr anchor="t">
            <a:noAutofit/>
          </a:bodyPr>
          <a:p>
            <a:pPr>
              <a:lnSpc>
                <a:spcPct val="100000"/>
              </a:lnSpc>
              <a:tabLst>
                <a:tab algn="l" pos="0"/>
              </a:tabLst>
            </a:pPr>
            <a:endParaRPr b="0" lang="en-GB" sz="1400" spc="-1" strike="noStrike">
              <a:solidFill>
                <a:srgbClr val="000000"/>
              </a:solidFill>
              <a:latin typeface="Arial"/>
            </a:endParaRPr>
          </a:p>
        </p:txBody>
      </p:sp>
      <p:grpSp>
        <p:nvGrpSpPr>
          <p:cNvPr id="91" name="Google Shape;110;p3"/>
          <p:cNvGrpSpPr/>
          <p:nvPr/>
        </p:nvGrpSpPr>
        <p:grpSpPr>
          <a:xfrm>
            <a:off x="-410760" y="-1254600"/>
            <a:ext cx="4652640" cy="4652640"/>
            <a:chOff x="-410760" y="-1254600"/>
            <a:chExt cx="4652640" cy="4652640"/>
          </a:xfrm>
        </p:grpSpPr>
        <p:sp>
          <p:nvSpPr>
            <p:cNvPr id="92" name="Google Shape;111;p3"/>
            <p:cNvSpPr/>
            <p:nvPr/>
          </p:nvSpPr>
          <p:spPr>
            <a:xfrm>
              <a:off x="-410760" y="-1254600"/>
              <a:ext cx="4652640" cy="4652640"/>
            </a:xfrm>
            <a:custGeom>
              <a:avLst/>
              <a:gdLst>
                <a:gd name="textAreaLeft" fmla="*/ 0 w 4652640"/>
                <a:gd name="textAreaRight" fmla="*/ 4653000 w 4652640"/>
                <a:gd name="textAreaTop" fmla="*/ 0 h 4652640"/>
                <a:gd name="textAreaBottom" fmla="*/ 4653000 h 4652640"/>
              </a:gdLst>
              <a:ahLst/>
              <a:rect l="textAreaLeft" t="textAreaTop" r="textAreaRight" b="textAreaBottom"/>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0">
              <a:noFill/>
            </a:ln>
          </p:spPr>
          <p:style>
            <a:lnRef idx="0"/>
            <a:fillRef idx="0"/>
            <a:effectRef idx="0"/>
            <a:fontRef idx="minor"/>
          </p:style>
          <p:txBody>
            <a:bodyPr anchor="t">
              <a:noAutofit/>
            </a:bodyPr>
            <a:p>
              <a:pPr>
                <a:lnSpc>
                  <a:spcPct val="100000"/>
                </a:lnSpc>
                <a:tabLst>
                  <a:tab algn="l" pos="0"/>
                </a:tabLst>
              </a:pPr>
              <a:endParaRPr b="0" lang="en-GB" sz="1400" spc="-1" strike="noStrike">
                <a:solidFill>
                  <a:srgbClr val="000000"/>
                </a:solidFill>
                <a:latin typeface="Arial"/>
              </a:endParaRPr>
            </a:p>
          </p:txBody>
        </p:sp>
        <p:sp>
          <p:nvSpPr>
            <p:cNvPr id="93" name="Google Shape;112;p3"/>
            <p:cNvSpPr/>
            <p:nvPr/>
          </p:nvSpPr>
          <p:spPr>
            <a:xfrm>
              <a:off x="25560" y="-1036800"/>
              <a:ext cx="3780360" cy="3998160"/>
            </a:xfrm>
            <a:prstGeom prst="rect">
              <a:avLst/>
            </a:prstGeom>
            <a:noFill/>
            <a:ln w="0">
              <a:noFill/>
            </a:ln>
          </p:spPr>
          <p:style>
            <a:lnRef idx="0"/>
            <a:fillRef idx="0"/>
            <a:effectRef idx="0"/>
            <a:fontRef idx="minor"/>
          </p:style>
          <p:txBody>
            <a:bodyPr lIns="50760" rIns="50760" tIns="50760" bIns="50760" anchor="ctr">
              <a:noAutofit/>
            </a:bodyPr>
            <a:p>
              <a:pPr algn="ctr">
                <a:lnSpc>
                  <a:spcPct val="147000"/>
                </a:lnSpc>
                <a:tabLst>
                  <a:tab algn="l" pos="0"/>
                </a:tabLst>
              </a:pPr>
              <a:endParaRPr b="0" lang="en-GB" sz="1400" spc="-1" strike="noStrike">
                <a:solidFill>
                  <a:srgbClr val="ffffff"/>
                </a:solidFill>
                <a:latin typeface="Arial"/>
              </a:endParaRPr>
            </a:p>
          </p:txBody>
        </p:sp>
      </p:grpSp>
      <p:sp>
        <p:nvSpPr>
          <p:cNvPr id="94" name="Google Shape;113;p3"/>
          <p:cNvSpPr/>
          <p:nvPr/>
        </p:nvSpPr>
        <p:spPr>
          <a:xfrm>
            <a:off x="843480" y="1071720"/>
            <a:ext cx="2430720" cy="2057040"/>
          </a:xfrm>
          <a:custGeom>
            <a:avLst/>
            <a:gdLst>
              <a:gd name="textAreaLeft" fmla="*/ 0 w 2430720"/>
              <a:gd name="textAreaRight" fmla="*/ 2431080 w 2430720"/>
              <a:gd name="textAreaTop" fmla="*/ 0 h 2057040"/>
              <a:gd name="textAreaBottom" fmla="*/ 2057400 h 2057040"/>
            </a:gdLst>
            <a:ahLst/>
            <a:rect l="textAreaLeft" t="textAreaTop" r="textAreaRight" b="textAreaBottom"/>
            <a:pathLst>
              <a:path w="2431196" h="2057400">
                <a:moveTo>
                  <a:pt x="0" y="0"/>
                </a:moveTo>
                <a:lnTo>
                  <a:pt x="2431197" y="0"/>
                </a:lnTo>
                <a:lnTo>
                  <a:pt x="2431197" y="2057400"/>
                </a:lnTo>
                <a:lnTo>
                  <a:pt x="0" y="2057400"/>
                </a:lnTo>
                <a:lnTo>
                  <a:pt x="0" y="0"/>
                </a:lnTo>
                <a:close/>
              </a:path>
            </a:pathLst>
          </a:custGeom>
          <a:blipFill rotWithShape="0">
            <a:blip r:embed="rId2"/>
            <a:srcRect/>
            <a:stretch/>
          </a:blipFill>
          <a:ln w="0">
            <a:noFill/>
          </a:ln>
        </p:spPr>
        <p:style>
          <a:lnRef idx="0"/>
          <a:fillRef idx="0"/>
          <a:effectRef idx="0"/>
          <a:fontRef idx="minor"/>
        </p:style>
        <p:txBody>
          <a:bodyPr anchor="t">
            <a:noAutofit/>
          </a:bodyPr>
          <a:p>
            <a:pPr>
              <a:lnSpc>
                <a:spcPct val="100000"/>
              </a:lnSpc>
              <a:tabLst>
                <a:tab algn="l" pos="0"/>
              </a:tabLst>
            </a:pPr>
            <a:endParaRPr b="0" lang="en-GB" sz="1400" spc="-1" strike="noStrike">
              <a:solidFill>
                <a:srgbClr val="000000"/>
              </a:solidFill>
              <a:latin typeface="Arial"/>
            </a:endParaRPr>
          </a:p>
        </p:txBody>
      </p:sp>
      <p:sp>
        <p:nvSpPr>
          <p:cNvPr id="95" name="Google Shape;114;p3"/>
          <p:cNvSpPr/>
          <p:nvPr/>
        </p:nvSpPr>
        <p:spPr>
          <a:xfrm>
            <a:off x="3274920" y="1028880"/>
            <a:ext cx="896040" cy="680760"/>
          </a:xfrm>
          <a:custGeom>
            <a:avLst/>
            <a:gdLst>
              <a:gd name="textAreaLeft" fmla="*/ 0 w 896040"/>
              <a:gd name="textAreaRight" fmla="*/ 896400 w 896040"/>
              <a:gd name="textAreaTop" fmla="*/ 0 h 680760"/>
              <a:gd name="textAreaBottom" fmla="*/ 681120 h 680760"/>
            </a:gdLst>
            <a:ahLst/>
            <a:rect l="textAreaLeft" t="textAreaTop" r="textAreaRight" b="textAreaBottom"/>
            <a:pathLst>
              <a:path w="896264" h="681160">
                <a:moveTo>
                  <a:pt x="0" y="0"/>
                </a:moveTo>
                <a:lnTo>
                  <a:pt x="896263" y="0"/>
                </a:lnTo>
                <a:lnTo>
                  <a:pt x="896263" y="681160"/>
                </a:lnTo>
                <a:lnTo>
                  <a:pt x="0" y="681160"/>
                </a:lnTo>
                <a:lnTo>
                  <a:pt x="0" y="0"/>
                </a:lnTo>
                <a:close/>
              </a:path>
            </a:pathLst>
          </a:custGeom>
          <a:blipFill rotWithShape="0">
            <a:blip r:embed="rId3"/>
            <a:srcRect/>
            <a:stretch/>
          </a:blipFill>
          <a:ln w="0">
            <a:noFill/>
          </a:ln>
        </p:spPr>
        <p:style>
          <a:lnRef idx="0"/>
          <a:fillRef idx="0"/>
          <a:effectRef idx="0"/>
          <a:fontRef idx="minor"/>
        </p:style>
        <p:txBody>
          <a:bodyPr anchor="t">
            <a:noAutofit/>
          </a:bodyPr>
          <a:p>
            <a:pPr>
              <a:lnSpc>
                <a:spcPct val="100000"/>
              </a:lnSpc>
              <a:tabLst>
                <a:tab algn="l" pos="0"/>
              </a:tabLst>
            </a:pPr>
            <a:endParaRPr b="0" lang="en-GB" sz="1400" spc="-1" strike="noStrike">
              <a:solidFill>
                <a:srgbClr val="000000"/>
              </a:solidFill>
              <a:latin typeface="Arial"/>
            </a:endParaRPr>
          </a:p>
        </p:txBody>
      </p:sp>
      <p:sp>
        <p:nvSpPr>
          <p:cNvPr id="96" name="Google Shape;115;p3"/>
          <p:cNvSpPr/>
          <p:nvPr/>
        </p:nvSpPr>
        <p:spPr>
          <a:xfrm>
            <a:off x="0" y="918000"/>
            <a:ext cx="942840" cy="556200"/>
          </a:xfrm>
          <a:custGeom>
            <a:avLst/>
            <a:gdLst>
              <a:gd name="textAreaLeft" fmla="*/ 0 w 942840"/>
              <a:gd name="textAreaRight" fmla="*/ 943200 w 942840"/>
              <a:gd name="textAreaTop" fmla="*/ 0 h 556200"/>
              <a:gd name="textAreaBottom" fmla="*/ 556560 h 556200"/>
            </a:gdLst>
            <a:ahLst/>
            <a:rect l="textAreaLeft" t="textAreaTop" r="textAreaRight" b="textAreaBottom"/>
            <a:pathLst>
              <a:path w="943230" h="556506">
                <a:moveTo>
                  <a:pt x="0" y="0"/>
                </a:moveTo>
                <a:lnTo>
                  <a:pt x="943230" y="0"/>
                </a:lnTo>
                <a:lnTo>
                  <a:pt x="943230" y="556506"/>
                </a:lnTo>
                <a:lnTo>
                  <a:pt x="0" y="556506"/>
                </a:lnTo>
                <a:lnTo>
                  <a:pt x="0" y="0"/>
                </a:lnTo>
                <a:close/>
              </a:path>
            </a:pathLst>
          </a:custGeom>
          <a:blipFill rotWithShape="0">
            <a:blip r:embed="rId4"/>
            <a:srcRect/>
            <a:stretch/>
          </a:blipFill>
          <a:ln w="0">
            <a:noFill/>
          </a:ln>
        </p:spPr>
        <p:style>
          <a:lnRef idx="0"/>
          <a:fillRef idx="0"/>
          <a:effectRef idx="0"/>
          <a:fontRef idx="minor"/>
        </p:style>
        <p:txBody>
          <a:bodyPr anchor="t">
            <a:noAutofit/>
          </a:bodyPr>
          <a:p>
            <a:pPr>
              <a:lnSpc>
                <a:spcPct val="100000"/>
              </a:lnSpc>
              <a:tabLst>
                <a:tab algn="l" pos="0"/>
              </a:tabLst>
            </a:pPr>
            <a:endParaRPr b="0" lang="en-GB" sz="1400" spc="-1" strike="noStrike">
              <a:solidFill>
                <a:srgbClr val="000000"/>
              </a:solidFill>
              <a:latin typeface="Arial"/>
            </a:endParaRPr>
          </a:p>
        </p:txBody>
      </p:sp>
      <p:sp>
        <p:nvSpPr>
          <p:cNvPr id="97" name="Google Shape;116;p3"/>
          <p:cNvSpPr/>
          <p:nvPr/>
        </p:nvSpPr>
        <p:spPr>
          <a:xfrm>
            <a:off x="4904640" y="696240"/>
            <a:ext cx="11287800" cy="1706040"/>
          </a:xfrm>
          <a:prstGeom prst="rect">
            <a:avLst/>
          </a:prstGeom>
          <a:noFill/>
          <a:ln w="0">
            <a:noFill/>
          </a:ln>
        </p:spPr>
        <p:style>
          <a:lnRef idx="0"/>
          <a:fillRef idx="0"/>
          <a:effectRef idx="0"/>
          <a:fontRef idx="minor"/>
        </p:style>
        <p:txBody>
          <a:bodyPr lIns="0" rIns="0" tIns="0" bIns="0" anchor="t">
            <a:spAutoFit/>
          </a:bodyPr>
          <a:p>
            <a:pPr algn="ctr">
              <a:lnSpc>
                <a:spcPct val="140000"/>
              </a:lnSpc>
              <a:tabLst>
                <a:tab algn="l" pos="0"/>
              </a:tabLst>
            </a:pPr>
            <a:r>
              <a:rPr b="0" lang="en-US" sz="8000" spc="-1" strike="noStrike">
                <a:solidFill>
                  <a:srgbClr val="000000"/>
                </a:solidFill>
                <a:latin typeface="Corbel"/>
                <a:ea typeface="Corbel"/>
              </a:rPr>
              <a:t>WHAT’S IN A NAME?</a:t>
            </a:r>
            <a:endParaRPr b="0" lang="en-GB" sz="8000" spc="-1" strike="noStrike">
              <a:solidFill>
                <a:srgbClr val="ffffff"/>
              </a:solidFill>
              <a:latin typeface="Arial"/>
            </a:endParaRPr>
          </a:p>
        </p:txBody>
      </p:sp>
      <p:sp>
        <p:nvSpPr>
          <p:cNvPr id="98" name="Google Shape;117;p3"/>
          <p:cNvSpPr/>
          <p:nvPr/>
        </p:nvSpPr>
        <p:spPr>
          <a:xfrm>
            <a:off x="5717520" y="2010600"/>
            <a:ext cx="10792080" cy="852840"/>
          </a:xfrm>
          <a:prstGeom prst="rect">
            <a:avLst/>
          </a:prstGeom>
          <a:noFill/>
          <a:ln w="0">
            <a:noFill/>
          </a:ln>
        </p:spPr>
        <p:style>
          <a:lnRef idx="0"/>
          <a:fillRef idx="0"/>
          <a:effectRef idx="0"/>
          <a:fontRef idx="minor"/>
        </p:style>
        <p:txBody>
          <a:bodyPr lIns="0" rIns="0" tIns="0" bIns="0" anchor="t">
            <a:spAutoFit/>
          </a:bodyPr>
          <a:p>
            <a:pPr>
              <a:lnSpc>
                <a:spcPct val="140000"/>
              </a:lnSpc>
              <a:tabLst>
                <a:tab algn="l" pos="0"/>
              </a:tabLst>
            </a:pPr>
            <a:r>
              <a:rPr b="1" lang="en-US" sz="4000" spc="-1" strike="noStrike">
                <a:solidFill>
                  <a:srgbClr val="000000"/>
                </a:solidFill>
                <a:latin typeface="Corbel"/>
                <a:ea typeface="Corbel"/>
              </a:rPr>
              <a:t>Think about your first, middle or surname...</a:t>
            </a:r>
            <a:endParaRPr b="0" lang="en-GB" sz="4000" spc="-1" strike="noStrike">
              <a:solidFill>
                <a:srgbClr val="ffffff"/>
              </a:solidFill>
              <a:latin typeface="Arial"/>
            </a:endParaRPr>
          </a:p>
        </p:txBody>
      </p:sp>
      <p:sp>
        <p:nvSpPr>
          <p:cNvPr id="99" name="Google Shape;118;p3"/>
          <p:cNvSpPr/>
          <p:nvPr/>
        </p:nvSpPr>
        <p:spPr>
          <a:xfrm>
            <a:off x="-410760" y="111240"/>
            <a:ext cx="4939200" cy="788760"/>
          </a:xfrm>
          <a:prstGeom prst="rect">
            <a:avLst/>
          </a:prstGeom>
          <a:noFill/>
          <a:ln w="0">
            <a:noFill/>
          </a:ln>
        </p:spPr>
        <p:style>
          <a:lnRef idx="0"/>
          <a:fillRef idx="0"/>
          <a:effectRef idx="0"/>
          <a:fontRef idx="minor"/>
        </p:style>
        <p:txBody>
          <a:bodyPr lIns="0" rIns="0" tIns="0" bIns="0" anchor="t">
            <a:spAutoFit/>
          </a:bodyPr>
          <a:p>
            <a:pPr algn="ctr">
              <a:lnSpc>
                <a:spcPct val="140000"/>
              </a:lnSpc>
              <a:tabLst>
                <a:tab algn="l" pos="0"/>
              </a:tabLst>
            </a:pPr>
            <a:r>
              <a:rPr b="0" lang="en-US" sz="3700" spc="-1" strike="noStrike">
                <a:solidFill>
                  <a:srgbClr val="000000"/>
                </a:solidFill>
                <a:latin typeface="Arial"/>
                <a:ea typeface="Arial"/>
              </a:rPr>
              <a:t>Warm-up activity </a:t>
            </a:r>
            <a:endParaRPr b="0" lang="en-GB" sz="3700" spc="-1" strike="noStrike">
              <a:solidFill>
                <a:srgbClr val="ffffff"/>
              </a:solidFill>
              <a:latin typeface="Arial"/>
            </a:endParaRPr>
          </a:p>
        </p:txBody>
      </p:sp>
      <p:pic>
        <p:nvPicPr>
          <p:cNvPr id="100" name="Google Shape;119;p3" descr=""/>
          <p:cNvPicPr/>
          <p:nvPr/>
        </p:nvPicPr>
        <p:blipFill>
          <a:blip r:embed="rId5"/>
          <a:stretch/>
        </p:blipFill>
        <p:spPr>
          <a:xfrm>
            <a:off x="16086960" y="623880"/>
            <a:ext cx="1595520" cy="2252520"/>
          </a:xfrm>
          <a:prstGeom prst="rect">
            <a:avLst/>
          </a:prstGeom>
          <a:ln w="0">
            <a:noFill/>
          </a:ln>
        </p:spPr>
      </p:pic>
    </p:spTree>
  </p:cSld>
  <mc:AlternateContent>
    <mc:Choice Requires="p14">
      <p:transition spd="slow" p14:dur="2000"/>
    </mc:Choice>
    <mc:Fallback>
      <p:transition spd="slow"/>
    </mc:Fallback>
  </mc:AlternateContent>
</p:sld>
</file>

<file path=ppt/slides/slide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2dacdf"/>
        </a:solidFill>
      </p:bgPr>
    </p:bg>
    <p:spTree>
      <p:nvGrpSpPr>
        <p:cNvPr id="1" name=""/>
        <p:cNvGrpSpPr/>
        <p:nvPr/>
      </p:nvGrpSpPr>
      <p:grpSpPr>
        <a:xfrm>
          <a:off x="0" y="0"/>
          <a:ext cx="0" cy="0"/>
          <a:chOff x="0" y="0"/>
          <a:chExt cx="0" cy="0"/>
        </a:xfrm>
      </p:grpSpPr>
      <p:sp>
        <p:nvSpPr>
          <p:cNvPr id="101" name="Google Shape;124;p4"/>
          <p:cNvSpPr/>
          <p:nvPr/>
        </p:nvSpPr>
        <p:spPr>
          <a:xfrm>
            <a:off x="2259000" y="4234320"/>
            <a:ext cx="2321280" cy="2228400"/>
          </a:xfrm>
          <a:custGeom>
            <a:avLst/>
            <a:gdLst>
              <a:gd name="textAreaLeft" fmla="*/ 0 w 2321280"/>
              <a:gd name="textAreaRight" fmla="*/ 2321640 w 2321280"/>
              <a:gd name="textAreaTop" fmla="*/ 0 h 2228400"/>
              <a:gd name="textAreaBottom" fmla="*/ 2228760 h 2228400"/>
            </a:gdLst>
            <a:ahLst/>
            <a:rect l="textAreaLeft" t="textAreaTop" r="textAreaRight" b="textAreaBottom"/>
            <a:pathLst>
              <a:path w="2321725" h="2228856">
                <a:moveTo>
                  <a:pt x="0" y="0"/>
                </a:moveTo>
                <a:lnTo>
                  <a:pt x="2321725" y="0"/>
                </a:lnTo>
                <a:lnTo>
                  <a:pt x="2321725" y="2228856"/>
                </a:lnTo>
                <a:lnTo>
                  <a:pt x="0" y="2228856"/>
                </a:lnTo>
                <a:lnTo>
                  <a:pt x="0" y="0"/>
                </a:lnTo>
                <a:close/>
              </a:path>
            </a:pathLst>
          </a:custGeom>
          <a:blipFill rotWithShape="0">
            <a:blip r:embed="rId1"/>
            <a:srcRect/>
            <a:stretch/>
          </a:blipFill>
          <a:ln w="0">
            <a:noFill/>
          </a:ln>
        </p:spPr>
        <p:style>
          <a:lnRef idx="0"/>
          <a:fillRef idx="0"/>
          <a:effectRef idx="0"/>
          <a:fontRef idx="minor"/>
        </p:style>
        <p:txBody>
          <a:bodyPr anchor="t">
            <a:noAutofit/>
          </a:bodyPr>
          <a:p>
            <a:pPr>
              <a:lnSpc>
                <a:spcPct val="100000"/>
              </a:lnSpc>
              <a:tabLst>
                <a:tab algn="l" pos="0"/>
              </a:tabLst>
            </a:pPr>
            <a:endParaRPr b="0" lang="en-GB" sz="1400" spc="-1" strike="noStrike">
              <a:solidFill>
                <a:srgbClr val="000000"/>
              </a:solidFill>
              <a:latin typeface="Arial"/>
            </a:endParaRPr>
          </a:p>
        </p:txBody>
      </p:sp>
      <p:sp>
        <p:nvSpPr>
          <p:cNvPr id="102" name="Google Shape;125;p4"/>
          <p:cNvSpPr/>
          <p:nvPr/>
        </p:nvSpPr>
        <p:spPr>
          <a:xfrm>
            <a:off x="8101080" y="4164120"/>
            <a:ext cx="2445480" cy="2369160"/>
          </a:xfrm>
          <a:custGeom>
            <a:avLst/>
            <a:gdLst>
              <a:gd name="textAreaLeft" fmla="*/ 0 w 2445480"/>
              <a:gd name="textAreaRight" fmla="*/ 2445840 w 2445480"/>
              <a:gd name="textAreaTop" fmla="*/ 0 h 2369160"/>
              <a:gd name="textAreaBottom" fmla="*/ 2369520 h 2369160"/>
            </a:gdLst>
            <a:ahLst/>
            <a:rect l="textAreaLeft" t="textAreaTop" r="textAreaRight" b="textAreaBottom"/>
            <a:pathLst>
              <a:path w="2445905" h="2369470">
                <a:moveTo>
                  <a:pt x="0" y="0"/>
                </a:moveTo>
                <a:lnTo>
                  <a:pt x="2445905" y="0"/>
                </a:lnTo>
                <a:lnTo>
                  <a:pt x="2445905" y="2369470"/>
                </a:lnTo>
                <a:lnTo>
                  <a:pt x="0" y="2369470"/>
                </a:lnTo>
                <a:lnTo>
                  <a:pt x="0" y="0"/>
                </a:lnTo>
                <a:close/>
              </a:path>
            </a:pathLst>
          </a:custGeom>
          <a:blipFill rotWithShape="0">
            <a:blip r:embed="rId2"/>
            <a:srcRect/>
            <a:stretch/>
          </a:blipFill>
          <a:ln w="0">
            <a:noFill/>
          </a:ln>
        </p:spPr>
        <p:style>
          <a:lnRef idx="0"/>
          <a:fillRef idx="0"/>
          <a:effectRef idx="0"/>
          <a:fontRef idx="minor"/>
        </p:style>
        <p:txBody>
          <a:bodyPr anchor="t">
            <a:noAutofit/>
          </a:bodyPr>
          <a:p>
            <a:pPr>
              <a:lnSpc>
                <a:spcPct val="100000"/>
              </a:lnSpc>
              <a:tabLst>
                <a:tab algn="l" pos="0"/>
              </a:tabLst>
            </a:pPr>
            <a:endParaRPr b="0" lang="en-GB" sz="1400" spc="-1" strike="noStrike">
              <a:solidFill>
                <a:srgbClr val="000000"/>
              </a:solidFill>
              <a:latin typeface="Arial"/>
            </a:endParaRPr>
          </a:p>
        </p:txBody>
      </p:sp>
      <p:sp>
        <p:nvSpPr>
          <p:cNvPr id="103" name="Google Shape;126;p4"/>
          <p:cNvSpPr/>
          <p:nvPr/>
        </p:nvSpPr>
        <p:spPr>
          <a:xfrm>
            <a:off x="14071320" y="4234320"/>
            <a:ext cx="2429280" cy="2298960"/>
          </a:xfrm>
          <a:custGeom>
            <a:avLst/>
            <a:gdLst>
              <a:gd name="textAreaLeft" fmla="*/ 0 w 2429280"/>
              <a:gd name="textAreaRight" fmla="*/ 2429640 w 2429280"/>
              <a:gd name="textAreaTop" fmla="*/ 0 h 2298960"/>
              <a:gd name="textAreaBottom" fmla="*/ 2299320 h 2298960"/>
            </a:gdLst>
            <a:ahLst/>
            <a:rect l="textAreaLeft" t="textAreaTop" r="textAreaRight" b="textAreaBottom"/>
            <a:pathLst>
              <a:path w="2429763" h="2299163">
                <a:moveTo>
                  <a:pt x="0" y="0"/>
                </a:moveTo>
                <a:lnTo>
                  <a:pt x="2429763" y="0"/>
                </a:lnTo>
                <a:lnTo>
                  <a:pt x="2429763" y="2299163"/>
                </a:lnTo>
                <a:lnTo>
                  <a:pt x="0" y="2299163"/>
                </a:lnTo>
                <a:lnTo>
                  <a:pt x="0" y="0"/>
                </a:lnTo>
                <a:close/>
              </a:path>
            </a:pathLst>
          </a:custGeom>
          <a:blipFill rotWithShape="0">
            <a:blip r:embed="rId3"/>
            <a:srcRect/>
            <a:stretch/>
          </a:blipFill>
          <a:ln w="0">
            <a:noFill/>
          </a:ln>
        </p:spPr>
        <p:style>
          <a:lnRef idx="0"/>
          <a:fillRef idx="0"/>
          <a:effectRef idx="0"/>
          <a:fontRef idx="minor"/>
        </p:style>
        <p:txBody>
          <a:bodyPr anchor="t">
            <a:noAutofit/>
          </a:bodyPr>
          <a:p>
            <a:pPr>
              <a:lnSpc>
                <a:spcPct val="100000"/>
              </a:lnSpc>
              <a:tabLst>
                <a:tab algn="l" pos="0"/>
              </a:tabLst>
            </a:pPr>
            <a:endParaRPr b="0" lang="en-GB" sz="1400" spc="-1" strike="noStrike">
              <a:solidFill>
                <a:srgbClr val="000000"/>
              </a:solidFill>
              <a:latin typeface="Arial"/>
            </a:endParaRPr>
          </a:p>
        </p:txBody>
      </p:sp>
      <p:grpSp>
        <p:nvGrpSpPr>
          <p:cNvPr id="104" name="Google Shape;127;p4"/>
          <p:cNvGrpSpPr/>
          <p:nvPr/>
        </p:nvGrpSpPr>
        <p:grpSpPr>
          <a:xfrm>
            <a:off x="-523080" y="-1557720"/>
            <a:ext cx="4652640" cy="4652640"/>
            <a:chOff x="-523080" y="-1557720"/>
            <a:chExt cx="4652640" cy="4652640"/>
          </a:xfrm>
        </p:grpSpPr>
        <p:sp>
          <p:nvSpPr>
            <p:cNvPr id="105" name="Google Shape;128;p4"/>
            <p:cNvSpPr/>
            <p:nvPr/>
          </p:nvSpPr>
          <p:spPr>
            <a:xfrm>
              <a:off x="-523080" y="-1557720"/>
              <a:ext cx="4652640" cy="4652640"/>
            </a:xfrm>
            <a:custGeom>
              <a:avLst/>
              <a:gdLst>
                <a:gd name="textAreaLeft" fmla="*/ 0 w 4652640"/>
                <a:gd name="textAreaRight" fmla="*/ 4653000 w 4652640"/>
                <a:gd name="textAreaTop" fmla="*/ 0 h 4652640"/>
                <a:gd name="textAreaBottom" fmla="*/ 4653000 h 4652640"/>
              </a:gdLst>
              <a:ahLst/>
              <a:rect l="textAreaLeft" t="textAreaTop" r="textAreaRight" b="textAreaBottom"/>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0">
              <a:noFill/>
            </a:ln>
          </p:spPr>
          <p:style>
            <a:lnRef idx="0"/>
            <a:fillRef idx="0"/>
            <a:effectRef idx="0"/>
            <a:fontRef idx="minor"/>
          </p:style>
          <p:txBody>
            <a:bodyPr anchor="t">
              <a:noAutofit/>
            </a:bodyPr>
            <a:p>
              <a:pPr>
                <a:lnSpc>
                  <a:spcPct val="100000"/>
                </a:lnSpc>
                <a:tabLst>
                  <a:tab algn="l" pos="0"/>
                </a:tabLst>
              </a:pPr>
              <a:endParaRPr b="0" lang="en-GB" sz="1400" spc="-1" strike="noStrike">
                <a:solidFill>
                  <a:srgbClr val="000000"/>
                </a:solidFill>
                <a:latin typeface="Arial"/>
              </a:endParaRPr>
            </a:p>
          </p:txBody>
        </p:sp>
        <p:sp>
          <p:nvSpPr>
            <p:cNvPr id="106" name="Google Shape;129;p4"/>
            <p:cNvSpPr/>
            <p:nvPr/>
          </p:nvSpPr>
          <p:spPr>
            <a:xfrm>
              <a:off x="-87120" y="-1339920"/>
              <a:ext cx="3780360" cy="3998160"/>
            </a:xfrm>
            <a:prstGeom prst="rect">
              <a:avLst/>
            </a:prstGeom>
            <a:noFill/>
            <a:ln w="0">
              <a:noFill/>
            </a:ln>
          </p:spPr>
          <p:style>
            <a:lnRef idx="0"/>
            <a:fillRef idx="0"/>
            <a:effectRef idx="0"/>
            <a:fontRef idx="minor"/>
          </p:style>
          <p:txBody>
            <a:bodyPr lIns="50760" rIns="50760" tIns="50760" bIns="50760" anchor="ctr">
              <a:noAutofit/>
            </a:bodyPr>
            <a:p>
              <a:pPr algn="ctr">
                <a:lnSpc>
                  <a:spcPct val="147000"/>
                </a:lnSpc>
                <a:tabLst>
                  <a:tab algn="l" pos="0"/>
                </a:tabLst>
              </a:pPr>
              <a:endParaRPr b="0" lang="en-GB" sz="1400" spc="-1" strike="noStrike">
                <a:solidFill>
                  <a:srgbClr val="ffffff"/>
                </a:solidFill>
                <a:latin typeface="Arial"/>
              </a:endParaRPr>
            </a:p>
          </p:txBody>
        </p:sp>
      </p:grpSp>
      <p:sp>
        <p:nvSpPr>
          <p:cNvPr id="107" name="Google Shape;130;p4"/>
          <p:cNvSpPr/>
          <p:nvPr/>
        </p:nvSpPr>
        <p:spPr>
          <a:xfrm>
            <a:off x="367920" y="258480"/>
            <a:ext cx="2942640" cy="2214360"/>
          </a:xfrm>
          <a:custGeom>
            <a:avLst/>
            <a:gdLst>
              <a:gd name="textAreaLeft" fmla="*/ 0 w 2942640"/>
              <a:gd name="textAreaRight" fmla="*/ 2943000 w 2942640"/>
              <a:gd name="textAreaTop" fmla="*/ 0 h 2214360"/>
              <a:gd name="textAreaBottom" fmla="*/ 2214720 h 2214360"/>
            </a:gdLst>
            <a:ahLst/>
            <a:rect l="textAreaLeft" t="textAreaTop" r="textAreaRight" b="textAreaBottom"/>
            <a:pathLst>
              <a:path w="2942962" h="2214579">
                <a:moveTo>
                  <a:pt x="0" y="0"/>
                </a:moveTo>
                <a:lnTo>
                  <a:pt x="2942963" y="0"/>
                </a:lnTo>
                <a:lnTo>
                  <a:pt x="2942963" y="2214579"/>
                </a:lnTo>
                <a:lnTo>
                  <a:pt x="0" y="2214579"/>
                </a:lnTo>
                <a:lnTo>
                  <a:pt x="0" y="0"/>
                </a:lnTo>
                <a:close/>
              </a:path>
            </a:pathLst>
          </a:custGeom>
          <a:blipFill rotWithShape="0">
            <a:blip r:embed="rId4"/>
            <a:srcRect/>
            <a:stretch/>
          </a:blipFill>
          <a:ln w="0">
            <a:noFill/>
          </a:ln>
        </p:spPr>
        <p:style>
          <a:lnRef idx="0"/>
          <a:fillRef idx="0"/>
          <a:effectRef idx="0"/>
          <a:fontRef idx="minor"/>
        </p:style>
        <p:txBody>
          <a:bodyPr anchor="t">
            <a:noAutofit/>
          </a:bodyPr>
          <a:p>
            <a:pPr>
              <a:lnSpc>
                <a:spcPct val="100000"/>
              </a:lnSpc>
              <a:tabLst>
                <a:tab algn="l" pos="0"/>
              </a:tabLst>
            </a:pPr>
            <a:endParaRPr b="0" lang="en-GB" sz="1400" spc="-1" strike="noStrike">
              <a:solidFill>
                <a:srgbClr val="000000"/>
              </a:solidFill>
              <a:latin typeface="Arial"/>
            </a:endParaRPr>
          </a:p>
        </p:txBody>
      </p:sp>
      <p:sp>
        <p:nvSpPr>
          <p:cNvPr id="108" name="Google Shape;131;p4"/>
          <p:cNvSpPr/>
          <p:nvPr/>
        </p:nvSpPr>
        <p:spPr>
          <a:xfrm>
            <a:off x="6101280" y="697320"/>
            <a:ext cx="10051920" cy="1706040"/>
          </a:xfrm>
          <a:prstGeom prst="rect">
            <a:avLst/>
          </a:prstGeom>
          <a:noFill/>
          <a:ln w="0">
            <a:noFill/>
          </a:ln>
        </p:spPr>
        <p:style>
          <a:lnRef idx="0"/>
          <a:fillRef idx="0"/>
          <a:effectRef idx="0"/>
          <a:fontRef idx="minor"/>
        </p:style>
        <p:txBody>
          <a:bodyPr lIns="0" rIns="0" tIns="0" bIns="0" anchor="t">
            <a:spAutoFit/>
          </a:bodyPr>
          <a:p>
            <a:pPr>
              <a:lnSpc>
                <a:spcPct val="140000"/>
              </a:lnSpc>
              <a:tabLst>
                <a:tab algn="l" pos="0"/>
              </a:tabLst>
            </a:pPr>
            <a:r>
              <a:rPr b="0" lang="en-US" sz="8000" spc="-1" strike="noStrike">
                <a:solidFill>
                  <a:srgbClr val="000000"/>
                </a:solidFill>
                <a:latin typeface="Corbel"/>
                <a:ea typeface="Corbel"/>
              </a:rPr>
              <a:t>VOCABULARY</a:t>
            </a:r>
            <a:endParaRPr b="0" lang="en-GB" sz="8000" spc="-1" strike="noStrike">
              <a:solidFill>
                <a:srgbClr val="ffffff"/>
              </a:solidFill>
              <a:latin typeface="Arial"/>
            </a:endParaRPr>
          </a:p>
        </p:txBody>
      </p:sp>
      <p:sp>
        <p:nvSpPr>
          <p:cNvPr id="109" name="Google Shape;132;p4"/>
          <p:cNvSpPr/>
          <p:nvPr/>
        </p:nvSpPr>
        <p:spPr>
          <a:xfrm>
            <a:off x="1961640" y="2980800"/>
            <a:ext cx="2916000" cy="1194480"/>
          </a:xfrm>
          <a:prstGeom prst="rect">
            <a:avLst/>
          </a:prstGeom>
          <a:noFill/>
          <a:ln w="0">
            <a:noFill/>
          </a:ln>
        </p:spPr>
        <p:style>
          <a:lnRef idx="0"/>
          <a:fillRef idx="0"/>
          <a:effectRef idx="0"/>
          <a:fontRef idx="minor"/>
        </p:style>
        <p:txBody>
          <a:bodyPr lIns="0" rIns="0" tIns="0" bIns="0" anchor="t">
            <a:spAutoFit/>
          </a:bodyPr>
          <a:p>
            <a:pPr algn="ctr">
              <a:lnSpc>
                <a:spcPct val="140000"/>
              </a:lnSpc>
              <a:tabLst>
                <a:tab algn="l" pos="0"/>
              </a:tabLst>
            </a:pPr>
            <a:r>
              <a:rPr b="0" lang="en-US" sz="5600" spc="-1" strike="noStrike">
                <a:solidFill>
                  <a:srgbClr val="000000"/>
                </a:solidFill>
                <a:latin typeface="Corbel"/>
                <a:ea typeface="Corbel"/>
              </a:rPr>
              <a:t>Identity</a:t>
            </a:r>
            <a:endParaRPr b="0" lang="en-GB" sz="5600" spc="-1" strike="noStrike">
              <a:solidFill>
                <a:srgbClr val="ffffff"/>
              </a:solidFill>
              <a:latin typeface="Arial"/>
            </a:endParaRPr>
          </a:p>
        </p:txBody>
      </p:sp>
      <p:sp>
        <p:nvSpPr>
          <p:cNvPr id="110" name="Google Shape;133;p4"/>
          <p:cNvSpPr/>
          <p:nvPr/>
        </p:nvSpPr>
        <p:spPr>
          <a:xfrm>
            <a:off x="848520" y="6697080"/>
            <a:ext cx="5141520" cy="2881440"/>
          </a:xfrm>
          <a:prstGeom prst="rect">
            <a:avLst/>
          </a:prstGeom>
          <a:noFill/>
          <a:ln w="0">
            <a:noFill/>
          </a:ln>
        </p:spPr>
        <p:style>
          <a:lnRef idx="0"/>
          <a:fillRef idx="0"/>
          <a:effectRef idx="0"/>
          <a:fontRef idx="minor"/>
        </p:style>
        <p:txBody>
          <a:bodyPr lIns="0" rIns="0" tIns="0" bIns="0" anchor="t">
            <a:spAutoFit/>
          </a:bodyPr>
          <a:p>
            <a:pPr>
              <a:lnSpc>
                <a:spcPct val="140000"/>
              </a:lnSpc>
              <a:tabLst>
                <a:tab algn="l" pos="0"/>
              </a:tabLst>
            </a:pPr>
            <a:r>
              <a:rPr b="0" i="1" lang="en-US" sz="2700" spc="-1" strike="noStrike">
                <a:solidFill>
                  <a:srgbClr val="000000"/>
                </a:solidFill>
                <a:latin typeface="Corbel"/>
                <a:ea typeface="Corbel"/>
              </a:rPr>
              <a:t>Identity is everything that makes a person unique and "them", including their name, personality, looks, favorite things, family, where they were born, and their beliefs.</a:t>
            </a:r>
            <a:endParaRPr b="0" lang="en-GB" sz="2700" spc="-1" strike="noStrike">
              <a:solidFill>
                <a:srgbClr val="ffffff"/>
              </a:solidFill>
              <a:latin typeface="Arial"/>
            </a:endParaRPr>
          </a:p>
        </p:txBody>
      </p:sp>
      <p:sp>
        <p:nvSpPr>
          <p:cNvPr id="111" name="Google Shape;134;p4"/>
          <p:cNvSpPr/>
          <p:nvPr/>
        </p:nvSpPr>
        <p:spPr>
          <a:xfrm>
            <a:off x="7866000" y="2980800"/>
            <a:ext cx="2916000" cy="1194480"/>
          </a:xfrm>
          <a:prstGeom prst="rect">
            <a:avLst/>
          </a:prstGeom>
          <a:noFill/>
          <a:ln w="0">
            <a:noFill/>
          </a:ln>
        </p:spPr>
        <p:style>
          <a:lnRef idx="0"/>
          <a:fillRef idx="0"/>
          <a:effectRef idx="0"/>
          <a:fontRef idx="minor"/>
        </p:style>
        <p:txBody>
          <a:bodyPr lIns="0" rIns="0" tIns="0" bIns="0" anchor="t">
            <a:spAutoFit/>
          </a:bodyPr>
          <a:p>
            <a:pPr>
              <a:lnSpc>
                <a:spcPct val="140000"/>
              </a:lnSpc>
              <a:tabLst>
                <a:tab algn="l" pos="0"/>
              </a:tabLst>
            </a:pPr>
            <a:r>
              <a:rPr b="0" lang="en-US" sz="5600" spc="-1" strike="noStrike">
                <a:solidFill>
                  <a:srgbClr val="000000"/>
                </a:solidFill>
                <a:latin typeface="Corbel"/>
                <a:ea typeface="Corbel"/>
              </a:rPr>
              <a:t>Migration</a:t>
            </a:r>
            <a:endParaRPr b="0" lang="en-GB" sz="5600" spc="-1" strike="noStrike">
              <a:solidFill>
                <a:srgbClr val="ffffff"/>
              </a:solidFill>
              <a:latin typeface="Arial"/>
            </a:endParaRPr>
          </a:p>
        </p:txBody>
      </p:sp>
      <p:sp>
        <p:nvSpPr>
          <p:cNvPr id="112" name="Google Shape;135;p4"/>
          <p:cNvSpPr/>
          <p:nvPr/>
        </p:nvSpPr>
        <p:spPr>
          <a:xfrm>
            <a:off x="6753240" y="6697080"/>
            <a:ext cx="5141520" cy="2305080"/>
          </a:xfrm>
          <a:prstGeom prst="rect">
            <a:avLst/>
          </a:prstGeom>
          <a:noFill/>
          <a:ln w="0">
            <a:noFill/>
          </a:ln>
        </p:spPr>
        <p:style>
          <a:lnRef idx="0"/>
          <a:fillRef idx="0"/>
          <a:effectRef idx="0"/>
          <a:fontRef idx="minor"/>
        </p:style>
        <p:txBody>
          <a:bodyPr lIns="0" rIns="0" tIns="0" bIns="0" anchor="t">
            <a:spAutoFit/>
          </a:bodyPr>
          <a:p>
            <a:pPr>
              <a:lnSpc>
                <a:spcPct val="140000"/>
              </a:lnSpc>
              <a:tabLst>
                <a:tab algn="l" pos="0"/>
              </a:tabLst>
            </a:pPr>
            <a:r>
              <a:rPr b="0" i="1" lang="en-US" sz="2700" spc="-1" strike="noStrike">
                <a:solidFill>
                  <a:srgbClr val="000000"/>
                </a:solidFill>
                <a:latin typeface="Corbel"/>
                <a:ea typeface="Corbel"/>
              </a:rPr>
              <a:t>Migration is the movement of people from one place to another, either within the same country or across international borders.</a:t>
            </a:r>
            <a:endParaRPr b="0" lang="en-GB" sz="2700" spc="-1" strike="noStrike">
              <a:solidFill>
                <a:srgbClr val="ffffff"/>
              </a:solidFill>
              <a:latin typeface="Arial"/>
            </a:endParaRPr>
          </a:p>
        </p:txBody>
      </p:sp>
      <p:sp>
        <p:nvSpPr>
          <p:cNvPr id="113" name="Google Shape;136;p4"/>
          <p:cNvSpPr/>
          <p:nvPr/>
        </p:nvSpPr>
        <p:spPr>
          <a:xfrm>
            <a:off x="13768920" y="2980800"/>
            <a:ext cx="2916000" cy="1194480"/>
          </a:xfrm>
          <a:prstGeom prst="rect">
            <a:avLst/>
          </a:prstGeom>
          <a:noFill/>
          <a:ln w="0">
            <a:noFill/>
          </a:ln>
        </p:spPr>
        <p:style>
          <a:lnRef idx="0"/>
          <a:fillRef idx="0"/>
          <a:effectRef idx="0"/>
          <a:fontRef idx="minor"/>
        </p:style>
        <p:txBody>
          <a:bodyPr lIns="0" rIns="0" tIns="0" bIns="0" anchor="t">
            <a:spAutoFit/>
          </a:bodyPr>
          <a:p>
            <a:pPr algn="ctr">
              <a:lnSpc>
                <a:spcPct val="140000"/>
              </a:lnSpc>
              <a:tabLst>
                <a:tab algn="l" pos="0"/>
              </a:tabLst>
            </a:pPr>
            <a:r>
              <a:rPr b="0" lang="en-US" sz="5600" spc="-1" strike="noStrike">
                <a:solidFill>
                  <a:srgbClr val="000000"/>
                </a:solidFill>
                <a:latin typeface="Corbel"/>
                <a:ea typeface="Corbel"/>
              </a:rPr>
              <a:t>Empathy</a:t>
            </a:r>
            <a:endParaRPr b="0" lang="en-GB" sz="5600" spc="-1" strike="noStrike">
              <a:solidFill>
                <a:srgbClr val="ffffff"/>
              </a:solidFill>
              <a:latin typeface="Arial"/>
            </a:endParaRPr>
          </a:p>
        </p:txBody>
      </p:sp>
      <p:sp>
        <p:nvSpPr>
          <p:cNvPr id="114" name="Google Shape;137;p4"/>
          <p:cNvSpPr/>
          <p:nvPr/>
        </p:nvSpPr>
        <p:spPr>
          <a:xfrm>
            <a:off x="12656160" y="6697080"/>
            <a:ext cx="5141520" cy="2881440"/>
          </a:xfrm>
          <a:prstGeom prst="rect">
            <a:avLst/>
          </a:prstGeom>
          <a:noFill/>
          <a:ln w="0">
            <a:noFill/>
          </a:ln>
        </p:spPr>
        <p:style>
          <a:lnRef idx="0"/>
          <a:fillRef idx="0"/>
          <a:effectRef idx="0"/>
          <a:fontRef idx="minor"/>
        </p:style>
        <p:txBody>
          <a:bodyPr lIns="0" rIns="0" tIns="0" bIns="0" anchor="t">
            <a:spAutoFit/>
          </a:bodyPr>
          <a:p>
            <a:pPr>
              <a:lnSpc>
                <a:spcPct val="140000"/>
              </a:lnSpc>
              <a:tabLst>
                <a:tab algn="l" pos="0"/>
              </a:tabLst>
            </a:pPr>
            <a:r>
              <a:rPr b="0" i="1" lang="en-US" sz="2700" spc="-1" strike="noStrike">
                <a:solidFill>
                  <a:srgbClr val="000000"/>
                </a:solidFill>
                <a:latin typeface="Corbel"/>
                <a:ea typeface="Corbel"/>
              </a:rPr>
              <a:t>Empathy is understanding and sharing how someone else is feeling, like "putting yourself in their shoes" to see things from their perspective and show you care.</a:t>
            </a:r>
            <a:endParaRPr b="0" lang="en-GB" sz="2700" spc="-1" strike="noStrike">
              <a:solidFill>
                <a:srgbClr val="ffffff"/>
              </a:solidFill>
              <a:latin typeface="Arial"/>
            </a:endParaRPr>
          </a:p>
        </p:txBody>
      </p:sp>
      <p:pic>
        <p:nvPicPr>
          <p:cNvPr id="115" name="Google Shape;138;p4" descr=""/>
          <p:cNvPicPr/>
          <p:nvPr/>
        </p:nvPicPr>
        <p:blipFill>
          <a:blip r:embed="rId5"/>
          <a:stretch/>
        </p:blipFill>
        <p:spPr>
          <a:xfrm>
            <a:off x="16086960" y="623880"/>
            <a:ext cx="1595520" cy="2252520"/>
          </a:xfrm>
          <a:prstGeom prst="rect">
            <a:avLst/>
          </a:prstGeom>
          <a:ln w="0">
            <a:noFill/>
          </a:ln>
        </p:spPr>
      </p:pic>
    </p:spTree>
  </p:cSld>
  <mc:AlternateContent>
    <mc:Choice Requires="p14">
      <p:transition spd="slow" p14:dur="2000"/>
    </mc:Choice>
    <mc:Fallback>
      <p:transition spd="slow"/>
    </mc:Fallback>
  </mc:AlternateContent>
</p:sld>
</file>

<file path=ppt/slides/slide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2dacdf"/>
        </a:solidFill>
      </p:bgPr>
    </p:bg>
    <p:spTree>
      <p:nvGrpSpPr>
        <p:cNvPr id="1" name=""/>
        <p:cNvGrpSpPr/>
        <p:nvPr/>
      </p:nvGrpSpPr>
      <p:grpSpPr>
        <a:xfrm>
          <a:off x="0" y="0"/>
          <a:ext cx="0" cy="0"/>
          <a:chOff x="0" y="0"/>
          <a:chExt cx="0" cy="0"/>
        </a:xfrm>
      </p:grpSpPr>
      <p:grpSp>
        <p:nvGrpSpPr>
          <p:cNvPr id="116" name="Google Shape;143;p5"/>
          <p:cNvGrpSpPr/>
          <p:nvPr/>
        </p:nvGrpSpPr>
        <p:grpSpPr>
          <a:xfrm>
            <a:off x="4926960" y="1028880"/>
            <a:ext cx="8121960" cy="8121960"/>
            <a:chOff x="4926960" y="1028880"/>
            <a:chExt cx="8121960" cy="8121960"/>
          </a:xfrm>
        </p:grpSpPr>
        <p:sp>
          <p:nvSpPr>
            <p:cNvPr id="117" name="Google Shape;144;p5"/>
            <p:cNvSpPr/>
            <p:nvPr/>
          </p:nvSpPr>
          <p:spPr>
            <a:xfrm>
              <a:off x="4926960" y="1028880"/>
              <a:ext cx="8121960" cy="8121960"/>
            </a:xfrm>
            <a:custGeom>
              <a:avLst/>
              <a:gdLst>
                <a:gd name="textAreaLeft" fmla="*/ 0 w 8121960"/>
                <a:gd name="textAreaRight" fmla="*/ 8122320 w 8121960"/>
                <a:gd name="textAreaTop" fmla="*/ 0 h 8121960"/>
                <a:gd name="textAreaBottom" fmla="*/ 8122320 h 8121960"/>
              </a:gdLst>
              <a:ahLst/>
              <a:rect l="textAreaLeft" t="textAreaTop" r="textAreaRight" b="textAreaBottom"/>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chemeClr val="lt1"/>
            </a:solidFill>
            <a:ln w="0">
              <a:noFill/>
            </a:ln>
          </p:spPr>
          <p:style>
            <a:lnRef idx="0"/>
            <a:fillRef idx="0"/>
            <a:effectRef idx="0"/>
            <a:fontRef idx="minor"/>
          </p:style>
          <p:txBody>
            <a:bodyPr anchor="t">
              <a:noAutofit/>
            </a:bodyPr>
            <a:p>
              <a:pPr>
                <a:lnSpc>
                  <a:spcPct val="100000"/>
                </a:lnSpc>
                <a:tabLst>
                  <a:tab algn="l" pos="0"/>
                </a:tabLst>
              </a:pPr>
              <a:endParaRPr b="0" lang="en-GB" sz="1400" spc="-1" strike="noStrike">
                <a:solidFill>
                  <a:srgbClr val="000000"/>
                </a:solidFill>
                <a:latin typeface="Arial"/>
              </a:endParaRPr>
            </a:p>
          </p:txBody>
        </p:sp>
        <p:sp>
          <p:nvSpPr>
            <p:cNvPr id="118" name="Google Shape;145;p5"/>
            <p:cNvSpPr/>
            <p:nvPr/>
          </p:nvSpPr>
          <p:spPr>
            <a:xfrm>
              <a:off x="5688360" y="1409400"/>
              <a:ext cx="6598800" cy="6979680"/>
            </a:xfrm>
            <a:prstGeom prst="rect">
              <a:avLst/>
            </a:prstGeom>
            <a:noFill/>
            <a:ln w="0">
              <a:noFill/>
            </a:ln>
          </p:spPr>
          <p:style>
            <a:lnRef idx="0"/>
            <a:fillRef idx="0"/>
            <a:effectRef idx="0"/>
            <a:fontRef idx="minor"/>
          </p:style>
          <p:txBody>
            <a:bodyPr lIns="50760" rIns="50760" tIns="50760" bIns="50760" anchor="ctr">
              <a:noAutofit/>
            </a:bodyPr>
            <a:p>
              <a:pPr algn="ctr">
                <a:lnSpc>
                  <a:spcPct val="147000"/>
                </a:lnSpc>
                <a:tabLst>
                  <a:tab algn="l" pos="0"/>
                </a:tabLst>
              </a:pPr>
              <a:endParaRPr b="0" lang="en-GB" sz="1400" spc="-1" strike="noStrike">
                <a:solidFill>
                  <a:srgbClr val="ffffff"/>
                </a:solidFill>
                <a:latin typeface="Arial"/>
              </a:endParaRPr>
            </a:p>
          </p:txBody>
        </p:sp>
      </p:grpSp>
      <p:sp>
        <p:nvSpPr>
          <p:cNvPr id="119" name="Google Shape;146;p5"/>
          <p:cNvSpPr/>
          <p:nvPr/>
        </p:nvSpPr>
        <p:spPr>
          <a:xfrm>
            <a:off x="6166800" y="2903400"/>
            <a:ext cx="6447600" cy="4043160"/>
          </a:xfrm>
          <a:prstGeom prst="rect">
            <a:avLst/>
          </a:prstGeom>
          <a:noFill/>
          <a:ln w="0">
            <a:noFill/>
          </a:ln>
        </p:spPr>
        <p:style>
          <a:lnRef idx="0"/>
          <a:fillRef idx="0"/>
          <a:effectRef idx="0"/>
          <a:fontRef idx="minor"/>
        </p:style>
        <p:txBody>
          <a:bodyPr lIns="0" rIns="0" tIns="0" bIns="0" anchor="t">
            <a:spAutoFit/>
          </a:bodyPr>
          <a:p>
            <a:pPr>
              <a:lnSpc>
                <a:spcPct val="115000"/>
              </a:lnSpc>
              <a:tabLst>
                <a:tab algn="l" pos="0"/>
              </a:tabLst>
            </a:pPr>
            <a:r>
              <a:rPr b="0" lang="en-US" sz="7690" spc="-1" strike="noStrike">
                <a:solidFill>
                  <a:srgbClr val="000000"/>
                </a:solidFill>
                <a:latin typeface="Corbel"/>
                <a:ea typeface="Corbel"/>
              </a:rPr>
              <a:t>WHAT MAKES UP </a:t>
            </a:r>
            <a:r>
              <a:rPr b="0" lang="en-US" sz="7690" spc="-1" strike="noStrike" u="sng">
                <a:solidFill>
                  <a:srgbClr val="000000"/>
                </a:solidFill>
                <a:uFillTx/>
                <a:latin typeface="Corbel"/>
                <a:ea typeface="Corbel"/>
              </a:rPr>
              <a:t>YOUR</a:t>
            </a:r>
            <a:r>
              <a:rPr b="0" lang="en-US" sz="7690" spc="-1" strike="noStrike">
                <a:solidFill>
                  <a:srgbClr val="000000"/>
                </a:solidFill>
                <a:latin typeface="Corbel"/>
                <a:ea typeface="Corbel"/>
              </a:rPr>
              <a:t> IDENTITY?</a:t>
            </a:r>
            <a:endParaRPr b="0" lang="en-GB" sz="7690" spc="-1" strike="noStrike">
              <a:solidFill>
                <a:srgbClr val="ffffff"/>
              </a:solidFill>
              <a:latin typeface="Arial"/>
            </a:endParaRPr>
          </a:p>
        </p:txBody>
      </p:sp>
      <p:sp>
        <p:nvSpPr>
          <p:cNvPr id="120" name="Google Shape;147;p5"/>
          <p:cNvSpPr/>
          <p:nvPr/>
        </p:nvSpPr>
        <p:spPr>
          <a:xfrm>
            <a:off x="10903680" y="256320"/>
            <a:ext cx="2953080" cy="2790720"/>
          </a:xfrm>
          <a:custGeom>
            <a:avLst/>
            <a:gdLst>
              <a:gd name="textAreaLeft" fmla="*/ 0 w 2953080"/>
              <a:gd name="textAreaRight" fmla="*/ 2953440 w 2953080"/>
              <a:gd name="textAreaTop" fmla="*/ 0 h 2790720"/>
              <a:gd name="textAreaBottom" fmla="*/ 2791080 h 2790720"/>
            </a:gdLst>
            <a:ahLst/>
            <a:rect l="textAreaLeft" t="textAreaTop" r="textAreaRight" b="textAreaBottom"/>
            <a:pathLst>
              <a:path w="2953402" h="2790965">
                <a:moveTo>
                  <a:pt x="0" y="0"/>
                </a:moveTo>
                <a:lnTo>
                  <a:pt x="2953403" y="0"/>
                </a:lnTo>
                <a:lnTo>
                  <a:pt x="2953403" y="2790965"/>
                </a:lnTo>
                <a:lnTo>
                  <a:pt x="0" y="2790965"/>
                </a:lnTo>
                <a:lnTo>
                  <a:pt x="0" y="0"/>
                </a:lnTo>
                <a:close/>
              </a:path>
            </a:pathLst>
          </a:custGeom>
          <a:blipFill rotWithShape="0">
            <a:blip r:embed="rId1"/>
            <a:srcRect/>
            <a:stretch/>
          </a:blipFill>
          <a:ln w="0">
            <a:noFill/>
          </a:ln>
        </p:spPr>
        <p:style>
          <a:lnRef idx="0"/>
          <a:fillRef idx="0"/>
          <a:effectRef idx="0"/>
          <a:fontRef idx="minor"/>
        </p:style>
        <p:txBody>
          <a:bodyPr anchor="t">
            <a:noAutofit/>
          </a:bodyPr>
          <a:p>
            <a:pPr>
              <a:lnSpc>
                <a:spcPct val="100000"/>
              </a:lnSpc>
              <a:tabLst>
                <a:tab algn="l" pos="0"/>
              </a:tabLst>
            </a:pPr>
            <a:endParaRPr b="0" lang="en-GB" sz="1400" spc="-1" strike="noStrike">
              <a:solidFill>
                <a:srgbClr val="000000"/>
              </a:solidFill>
              <a:latin typeface="Arial"/>
            </a:endParaRPr>
          </a:p>
        </p:txBody>
      </p:sp>
      <p:sp>
        <p:nvSpPr>
          <p:cNvPr id="121" name="Google Shape;148;p5"/>
          <p:cNvSpPr/>
          <p:nvPr/>
        </p:nvSpPr>
        <p:spPr>
          <a:xfrm>
            <a:off x="14587200" y="7867080"/>
            <a:ext cx="2101680" cy="2130120"/>
          </a:xfrm>
          <a:custGeom>
            <a:avLst/>
            <a:gdLst>
              <a:gd name="textAreaLeft" fmla="*/ 0 w 2101680"/>
              <a:gd name="textAreaRight" fmla="*/ 2102040 w 2101680"/>
              <a:gd name="textAreaTop" fmla="*/ 0 h 2130120"/>
              <a:gd name="textAreaBottom" fmla="*/ 2130480 h 2130120"/>
            </a:gdLst>
            <a:ahLst/>
            <a:rect l="textAreaLeft" t="textAreaTop" r="textAreaRight" b="textAreaBottom"/>
            <a:pathLst>
              <a:path w="2102158" h="2130438">
                <a:moveTo>
                  <a:pt x="0" y="0"/>
                </a:moveTo>
                <a:lnTo>
                  <a:pt x="2102158" y="0"/>
                </a:lnTo>
                <a:lnTo>
                  <a:pt x="2102158" y="2130438"/>
                </a:lnTo>
                <a:lnTo>
                  <a:pt x="0" y="2130438"/>
                </a:lnTo>
                <a:lnTo>
                  <a:pt x="0" y="0"/>
                </a:lnTo>
                <a:close/>
              </a:path>
            </a:pathLst>
          </a:custGeom>
          <a:blipFill rotWithShape="0">
            <a:blip r:embed="rId2"/>
            <a:srcRect/>
            <a:stretch/>
          </a:blipFill>
          <a:ln w="0">
            <a:noFill/>
          </a:ln>
        </p:spPr>
        <p:style>
          <a:lnRef idx="0"/>
          <a:fillRef idx="0"/>
          <a:effectRef idx="0"/>
          <a:fontRef idx="minor"/>
        </p:style>
        <p:txBody>
          <a:bodyPr anchor="t">
            <a:noAutofit/>
          </a:bodyPr>
          <a:p>
            <a:pPr>
              <a:lnSpc>
                <a:spcPct val="100000"/>
              </a:lnSpc>
              <a:tabLst>
                <a:tab algn="l" pos="0"/>
              </a:tabLst>
            </a:pPr>
            <a:endParaRPr b="0" lang="en-GB" sz="1400" spc="-1" strike="noStrike">
              <a:solidFill>
                <a:srgbClr val="000000"/>
              </a:solidFill>
              <a:latin typeface="Arial"/>
            </a:endParaRPr>
          </a:p>
        </p:txBody>
      </p:sp>
      <p:sp>
        <p:nvSpPr>
          <p:cNvPr id="122" name="Google Shape;149;p5"/>
          <p:cNvSpPr/>
          <p:nvPr/>
        </p:nvSpPr>
        <p:spPr>
          <a:xfrm>
            <a:off x="15527160" y="4182120"/>
            <a:ext cx="2324160" cy="2838600"/>
          </a:xfrm>
          <a:custGeom>
            <a:avLst/>
            <a:gdLst>
              <a:gd name="textAreaLeft" fmla="*/ 0 w 2324160"/>
              <a:gd name="textAreaRight" fmla="*/ 2324520 w 2324160"/>
              <a:gd name="textAreaTop" fmla="*/ 0 h 2838600"/>
              <a:gd name="textAreaBottom" fmla="*/ 2838960 h 2838600"/>
            </a:gdLst>
            <a:ahLst/>
            <a:rect l="textAreaLeft" t="textAreaTop" r="textAreaRight" b="textAreaBottom"/>
            <a:pathLst>
              <a:path w="2324450" h="2839022">
                <a:moveTo>
                  <a:pt x="0" y="0"/>
                </a:moveTo>
                <a:lnTo>
                  <a:pt x="2324449" y="0"/>
                </a:lnTo>
                <a:lnTo>
                  <a:pt x="2324449" y="2839022"/>
                </a:lnTo>
                <a:lnTo>
                  <a:pt x="0" y="2839022"/>
                </a:lnTo>
                <a:lnTo>
                  <a:pt x="0" y="0"/>
                </a:lnTo>
                <a:close/>
              </a:path>
            </a:pathLst>
          </a:custGeom>
          <a:blipFill rotWithShape="0">
            <a:blip r:embed="rId3"/>
            <a:srcRect/>
            <a:stretch/>
          </a:blipFill>
          <a:ln w="0">
            <a:noFill/>
          </a:ln>
        </p:spPr>
        <p:style>
          <a:lnRef idx="0"/>
          <a:fillRef idx="0"/>
          <a:effectRef idx="0"/>
          <a:fontRef idx="minor"/>
        </p:style>
        <p:txBody>
          <a:bodyPr anchor="t">
            <a:noAutofit/>
          </a:bodyPr>
          <a:p>
            <a:pPr>
              <a:lnSpc>
                <a:spcPct val="100000"/>
              </a:lnSpc>
              <a:tabLst>
                <a:tab algn="l" pos="0"/>
              </a:tabLst>
            </a:pPr>
            <a:endParaRPr b="0" lang="en-GB" sz="1400" spc="-1" strike="noStrike">
              <a:solidFill>
                <a:srgbClr val="000000"/>
              </a:solidFill>
              <a:latin typeface="Arial"/>
            </a:endParaRPr>
          </a:p>
        </p:txBody>
      </p:sp>
      <p:sp>
        <p:nvSpPr>
          <p:cNvPr id="123" name="Google Shape;150;p5"/>
          <p:cNvSpPr/>
          <p:nvPr/>
        </p:nvSpPr>
        <p:spPr>
          <a:xfrm>
            <a:off x="16958520" y="5384520"/>
            <a:ext cx="601200" cy="793800"/>
          </a:xfrm>
          <a:custGeom>
            <a:avLst/>
            <a:gdLst>
              <a:gd name="textAreaLeft" fmla="*/ 0 w 601200"/>
              <a:gd name="textAreaRight" fmla="*/ 601560 w 601200"/>
              <a:gd name="textAreaTop" fmla="*/ 0 h 793800"/>
              <a:gd name="textAreaBottom" fmla="*/ 794160 h 793800"/>
            </a:gdLst>
            <a:ahLst/>
            <a:rect l="textAreaLeft" t="textAreaTop" r="textAreaRight" b="textAreaBottom"/>
            <a:pathLst>
              <a:path w="601495" h="794053">
                <a:moveTo>
                  <a:pt x="0" y="0"/>
                </a:moveTo>
                <a:lnTo>
                  <a:pt x="601496" y="0"/>
                </a:lnTo>
                <a:lnTo>
                  <a:pt x="601496" y="794053"/>
                </a:lnTo>
                <a:lnTo>
                  <a:pt x="0" y="794053"/>
                </a:lnTo>
                <a:lnTo>
                  <a:pt x="0" y="0"/>
                </a:lnTo>
                <a:close/>
              </a:path>
            </a:pathLst>
          </a:custGeom>
          <a:blipFill rotWithShape="0">
            <a:blip r:embed="rId4"/>
            <a:srcRect/>
            <a:stretch/>
          </a:blipFill>
          <a:ln w="0">
            <a:noFill/>
          </a:ln>
        </p:spPr>
        <p:style>
          <a:lnRef idx="0"/>
          <a:fillRef idx="0"/>
          <a:effectRef idx="0"/>
          <a:fontRef idx="minor"/>
        </p:style>
        <p:txBody>
          <a:bodyPr anchor="t">
            <a:noAutofit/>
          </a:bodyPr>
          <a:p>
            <a:pPr>
              <a:lnSpc>
                <a:spcPct val="100000"/>
              </a:lnSpc>
              <a:tabLst>
                <a:tab algn="l" pos="0"/>
              </a:tabLst>
            </a:pPr>
            <a:endParaRPr b="0" lang="en-GB" sz="1400" spc="-1" strike="noStrike">
              <a:solidFill>
                <a:srgbClr val="000000"/>
              </a:solidFill>
              <a:latin typeface="Arial"/>
            </a:endParaRPr>
          </a:p>
        </p:txBody>
      </p:sp>
      <p:sp>
        <p:nvSpPr>
          <p:cNvPr id="124" name="Google Shape;151;p5"/>
          <p:cNvSpPr/>
          <p:nvPr/>
        </p:nvSpPr>
        <p:spPr>
          <a:xfrm>
            <a:off x="17110800" y="5950440"/>
            <a:ext cx="601200" cy="793800"/>
          </a:xfrm>
          <a:custGeom>
            <a:avLst/>
            <a:gdLst>
              <a:gd name="textAreaLeft" fmla="*/ 0 w 601200"/>
              <a:gd name="textAreaRight" fmla="*/ 601560 w 601200"/>
              <a:gd name="textAreaTop" fmla="*/ 0 h 793800"/>
              <a:gd name="textAreaBottom" fmla="*/ 794160 h 793800"/>
            </a:gdLst>
            <a:ahLst/>
            <a:rect l="textAreaLeft" t="textAreaTop" r="textAreaRight" b="textAreaBottom"/>
            <a:pathLst>
              <a:path w="601495" h="794053">
                <a:moveTo>
                  <a:pt x="0" y="0"/>
                </a:moveTo>
                <a:lnTo>
                  <a:pt x="601496" y="0"/>
                </a:lnTo>
                <a:lnTo>
                  <a:pt x="601496" y="794054"/>
                </a:lnTo>
                <a:lnTo>
                  <a:pt x="0" y="794054"/>
                </a:lnTo>
                <a:lnTo>
                  <a:pt x="0" y="0"/>
                </a:lnTo>
                <a:close/>
              </a:path>
            </a:pathLst>
          </a:custGeom>
          <a:blipFill rotWithShape="0">
            <a:blip r:embed="rId5"/>
            <a:srcRect/>
            <a:stretch/>
          </a:blipFill>
          <a:ln w="0">
            <a:noFill/>
          </a:ln>
        </p:spPr>
        <p:style>
          <a:lnRef idx="0"/>
          <a:fillRef idx="0"/>
          <a:effectRef idx="0"/>
          <a:fontRef idx="minor"/>
        </p:style>
        <p:txBody>
          <a:bodyPr anchor="t">
            <a:noAutofit/>
          </a:bodyPr>
          <a:p>
            <a:pPr>
              <a:lnSpc>
                <a:spcPct val="100000"/>
              </a:lnSpc>
              <a:tabLst>
                <a:tab algn="l" pos="0"/>
              </a:tabLst>
            </a:pPr>
            <a:endParaRPr b="0" lang="en-GB" sz="1400" spc="-1" strike="noStrike">
              <a:solidFill>
                <a:srgbClr val="000000"/>
              </a:solidFill>
              <a:latin typeface="Arial"/>
            </a:endParaRPr>
          </a:p>
        </p:txBody>
      </p:sp>
      <p:sp>
        <p:nvSpPr>
          <p:cNvPr id="125" name="Google Shape;152;p5"/>
          <p:cNvSpPr/>
          <p:nvPr/>
        </p:nvSpPr>
        <p:spPr>
          <a:xfrm>
            <a:off x="16689240" y="6004440"/>
            <a:ext cx="601200" cy="793800"/>
          </a:xfrm>
          <a:custGeom>
            <a:avLst/>
            <a:gdLst>
              <a:gd name="textAreaLeft" fmla="*/ 0 w 601200"/>
              <a:gd name="textAreaRight" fmla="*/ 601560 w 601200"/>
              <a:gd name="textAreaTop" fmla="*/ 0 h 793800"/>
              <a:gd name="textAreaBottom" fmla="*/ 794160 h 793800"/>
            </a:gdLst>
            <a:ahLst/>
            <a:rect l="textAreaLeft" t="textAreaTop" r="textAreaRight" b="textAreaBottom"/>
            <a:pathLst>
              <a:path w="601495" h="794053">
                <a:moveTo>
                  <a:pt x="0" y="0"/>
                </a:moveTo>
                <a:lnTo>
                  <a:pt x="601495" y="0"/>
                </a:lnTo>
                <a:lnTo>
                  <a:pt x="601495" y="794053"/>
                </a:lnTo>
                <a:lnTo>
                  <a:pt x="0" y="794053"/>
                </a:lnTo>
                <a:lnTo>
                  <a:pt x="0" y="0"/>
                </a:lnTo>
                <a:close/>
              </a:path>
            </a:pathLst>
          </a:custGeom>
          <a:blipFill rotWithShape="0">
            <a:blip r:embed="rId6"/>
            <a:srcRect/>
            <a:stretch/>
          </a:blipFill>
          <a:ln w="0">
            <a:noFill/>
          </a:ln>
        </p:spPr>
        <p:style>
          <a:lnRef idx="0"/>
          <a:fillRef idx="0"/>
          <a:effectRef idx="0"/>
          <a:fontRef idx="minor"/>
        </p:style>
        <p:txBody>
          <a:bodyPr anchor="t">
            <a:noAutofit/>
          </a:bodyPr>
          <a:p>
            <a:pPr>
              <a:lnSpc>
                <a:spcPct val="100000"/>
              </a:lnSpc>
              <a:tabLst>
                <a:tab algn="l" pos="0"/>
              </a:tabLst>
            </a:pPr>
            <a:endParaRPr b="0" lang="en-GB" sz="1400" spc="-1" strike="noStrike">
              <a:solidFill>
                <a:srgbClr val="000000"/>
              </a:solidFill>
              <a:latin typeface="Arial"/>
            </a:endParaRPr>
          </a:p>
        </p:txBody>
      </p:sp>
      <p:sp>
        <p:nvSpPr>
          <p:cNvPr id="126" name="Google Shape;153;p5"/>
          <p:cNvSpPr/>
          <p:nvPr/>
        </p:nvSpPr>
        <p:spPr>
          <a:xfrm>
            <a:off x="10903680" y="7599960"/>
            <a:ext cx="2993040" cy="2664000"/>
          </a:xfrm>
          <a:custGeom>
            <a:avLst/>
            <a:gdLst>
              <a:gd name="textAreaLeft" fmla="*/ 0 w 2993040"/>
              <a:gd name="textAreaRight" fmla="*/ 2993400 w 2993040"/>
              <a:gd name="textAreaTop" fmla="*/ 0 h 2664000"/>
              <a:gd name="textAreaBottom" fmla="*/ 2664360 h 2664000"/>
            </a:gdLst>
            <a:ahLst/>
            <a:rect l="textAreaLeft" t="textAreaTop" r="textAreaRight" b="textAreaBottom"/>
            <a:pathLst>
              <a:path w="2993494" h="2664209">
                <a:moveTo>
                  <a:pt x="0" y="0"/>
                </a:moveTo>
                <a:lnTo>
                  <a:pt x="2993494" y="0"/>
                </a:lnTo>
                <a:lnTo>
                  <a:pt x="2993494" y="2664210"/>
                </a:lnTo>
                <a:lnTo>
                  <a:pt x="0" y="2664210"/>
                </a:lnTo>
                <a:lnTo>
                  <a:pt x="0" y="0"/>
                </a:lnTo>
                <a:close/>
              </a:path>
            </a:pathLst>
          </a:custGeom>
          <a:blipFill rotWithShape="0">
            <a:blip r:embed="rId7"/>
            <a:srcRect/>
            <a:stretch/>
          </a:blipFill>
          <a:ln w="0">
            <a:noFill/>
          </a:ln>
        </p:spPr>
        <p:style>
          <a:lnRef idx="0"/>
          <a:fillRef idx="0"/>
          <a:effectRef idx="0"/>
          <a:fontRef idx="minor"/>
        </p:style>
        <p:txBody>
          <a:bodyPr anchor="t">
            <a:noAutofit/>
          </a:bodyPr>
          <a:p>
            <a:pPr>
              <a:lnSpc>
                <a:spcPct val="100000"/>
              </a:lnSpc>
              <a:tabLst>
                <a:tab algn="l" pos="0"/>
              </a:tabLst>
            </a:pPr>
            <a:endParaRPr b="0" lang="en-GB" sz="1400" spc="-1" strike="noStrike">
              <a:solidFill>
                <a:srgbClr val="000000"/>
              </a:solidFill>
              <a:latin typeface="Arial"/>
            </a:endParaRPr>
          </a:p>
        </p:txBody>
      </p:sp>
      <p:sp>
        <p:nvSpPr>
          <p:cNvPr id="127" name="Google Shape;154;p5"/>
          <p:cNvSpPr/>
          <p:nvPr/>
        </p:nvSpPr>
        <p:spPr>
          <a:xfrm rot="19136400">
            <a:off x="-2181960" y="124560"/>
            <a:ext cx="9503280" cy="4050720"/>
          </a:xfrm>
          <a:custGeom>
            <a:avLst/>
            <a:gdLst>
              <a:gd name="textAreaLeft" fmla="*/ 0 w 9503280"/>
              <a:gd name="textAreaRight" fmla="*/ 9503640 w 9503280"/>
              <a:gd name="textAreaTop" fmla="*/ 0 h 4050720"/>
              <a:gd name="textAreaBottom" fmla="*/ 4051080 h 4050720"/>
            </a:gdLst>
            <a:ahLst/>
            <a:rect l="textAreaLeft" t="textAreaTop" r="textAreaRight" b="textAreaBottom"/>
            <a:pathLst>
              <a:path w="9503621" h="4050918">
                <a:moveTo>
                  <a:pt x="0" y="0"/>
                </a:moveTo>
                <a:lnTo>
                  <a:pt x="9503621" y="0"/>
                </a:lnTo>
                <a:lnTo>
                  <a:pt x="9503621" y="4050918"/>
                </a:lnTo>
                <a:lnTo>
                  <a:pt x="0" y="4050918"/>
                </a:lnTo>
                <a:lnTo>
                  <a:pt x="0" y="0"/>
                </a:lnTo>
                <a:close/>
              </a:path>
            </a:pathLst>
          </a:custGeom>
          <a:blipFill rotWithShape="0">
            <a:blip r:embed="rId8"/>
            <a:srcRect/>
            <a:stretch/>
          </a:blipFill>
          <a:ln w="0">
            <a:noFill/>
          </a:ln>
        </p:spPr>
        <p:style>
          <a:lnRef idx="0"/>
          <a:fillRef idx="0"/>
          <a:effectRef idx="0"/>
          <a:fontRef idx="minor"/>
        </p:style>
        <p:txBody>
          <a:bodyPr anchor="t">
            <a:noAutofit/>
          </a:bodyPr>
          <a:p>
            <a:pPr>
              <a:lnSpc>
                <a:spcPct val="100000"/>
              </a:lnSpc>
              <a:tabLst>
                <a:tab algn="l" pos="0"/>
              </a:tabLst>
            </a:pPr>
            <a:endParaRPr b="0" lang="en-GB" sz="1400" spc="-1" strike="noStrike">
              <a:solidFill>
                <a:srgbClr val="000000"/>
              </a:solidFill>
              <a:latin typeface="Arial"/>
            </a:endParaRPr>
          </a:p>
        </p:txBody>
      </p:sp>
      <p:sp>
        <p:nvSpPr>
          <p:cNvPr id="128" name="Google Shape;155;p5"/>
          <p:cNvSpPr/>
          <p:nvPr/>
        </p:nvSpPr>
        <p:spPr>
          <a:xfrm>
            <a:off x="4787640" y="7714440"/>
            <a:ext cx="3475440" cy="2603160"/>
          </a:xfrm>
          <a:custGeom>
            <a:avLst/>
            <a:gdLst>
              <a:gd name="textAreaLeft" fmla="*/ 0 w 3475440"/>
              <a:gd name="textAreaRight" fmla="*/ 3475800 w 3475440"/>
              <a:gd name="textAreaTop" fmla="*/ 0 h 2603160"/>
              <a:gd name="textAreaBottom" fmla="*/ 2603520 h 2603160"/>
            </a:gdLst>
            <a:ahLst/>
            <a:rect l="textAreaLeft" t="textAreaTop" r="textAreaRight" b="textAreaBottom"/>
            <a:pathLst>
              <a:path w="3475775" h="2603672">
                <a:moveTo>
                  <a:pt x="0" y="0"/>
                </a:moveTo>
                <a:lnTo>
                  <a:pt x="3475776" y="0"/>
                </a:lnTo>
                <a:lnTo>
                  <a:pt x="3475776" y="2603672"/>
                </a:lnTo>
                <a:lnTo>
                  <a:pt x="0" y="2603672"/>
                </a:lnTo>
                <a:lnTo>
                  <a:pt x="0" y="0"/>
                </a:lnTo>
                <a:close/>
              </a:path>
            </a:pathLst>
          </a:custGeom>
          <a:blipFill rotWithShape="0">
            <a:blip r:embed="rId9"/>
            <a:srcRect/>
            <a:stretch/>
          </a:blipFill>
          <a:ln w="0">
            <a:noFill/>
          </a:ln>
        </p:spPr>
        <p:style>
          <a:lnRef idx="0"/>
          <a:fillRef idx="0"/>
          <a:effectRef idx="0"/>
          <a:fontRef idx="minor"/>
        </p:style>
        <p:txBody>
          <a:bodyPr anchor="t">
            <a:noAutofit/>
          </a:bodyPr>
          <a:p>
            <a:pPr>
              <a:lnSpc>
                <a:spcPct val="100000"/>
              </a:lnSpc>
              <a:tabLst>
                <a:tab algn="l" pos="0"/>
              </a:tabLst>
            </a:pPr>
            <a:endParaRPr b="0" lang="en-GB" sz="1400" spc="-1" strike="noStrike">
              <a:solidFill>
                <a:srgbClr val="000000"/>
              </a:solidFill>
              <a:latin typeface="Arial"/>
            </a:endParaRPr>
          </a:p>
        </p:txBody>
      </p:sp>
      <p:sp>
        <p:nvSpPr>
          <p:cNvPr id="129" name="Google Shape;156;p5"/>
          <p:cNvSpPr/>
          <p:nvPr/>
        </p:nvSpPr>
        <p:spPr>
          <a:xfrm>
            <a:off x="1679040" y="3812400"/>
            <a:ext cx="4235760" cy="3208320"/>
          </a:xfrm>
          <a:custGeom>
            <a:avLst/>
            <a:gdLst>
              <a:gd name="textAreaLeft" fmla="*/ 0 w 4235760"/>
              <a:gd name="textAreaRight" fmla="*/ 4236120 w 4235760"/>
              <a:gd name="textAreaTop" fmla="*/ 0 h 3208320"/>
              <a:gd name="textAreaBottom" fmla="*/ 3208680 h 3208320"/>
            </a:gdLst>
            <a:ahLst/>
            <a:rect l="textAreaLeft" t="textAreaTop" r="textAreaRight" b="textAreaBottom"/>
            <a:pathLst>
              <a:path w="4236050" h="3208808">
                <a:moveTo>
                  <a:pt x="0" y="0"/>
                </a:moveTo>
                <a:lnTo>
                  <a:pt x="4236050" y="0"/>
                </a:lnTo>
                <a:lnTo>
                  <a:pt x="4236050" y="3208808"/>
                </a:lnTo>
                <a:lnTo>
                  <a:pt x="0" y="3208808"/>
                </a:lnTo>
                <a:lnTo>
                  <a:pt x="0" y="0"/>
                </a:lnTo>
                <a:close/>
              </a:path>
            </a:pathLst>
          </a:custGeom>
          <a:blipFill rotWithShape="0">
            <a:blip r:embed="rId10"/>
            <a:srcRect/>
            <a:stretch/>
          </a:blipFill>
          <a:ln w="0">
            <a:noFill/>
          </a:ln>
        </p:spPr>
        <p:style>
          <a:lnRef idx="0"/>
          <a:fillRef idx="0"/>
          <a:effectRef idx="0"/>
          <a:fontRef idx="minor"/>
        </p:style>
        <p:txBody>
          <a:bodyPr anchor="t">
            <a:noAutofit/>
          </a:bodyPr>
          <a:p>
            <a:pPr>
              <a:lnSpc>
                <a:spcPct val="100000"/>
              </a:lnSpc>
              <a:tabLst>
                <a:tab algn="l" pos="0"/>
              </a:tabLst>
            </a:pPr>
            <a:endParaRPr b="0" lang="en-GB" sz="1400" spc="-1" strike="noStrike">
              <a:solidFill>
                <a:srgbClr val="000000"/>
              </a:solidFill>
              <a:latin typeface="Arial"/>
            </a:endParaRPr>
          </a:p>
        </p:txBody>
      </p:sp>
      <p:sp>
        <p:nvSpPr>
          <p:cNvPr id="130" name="Google Shape;157;p5"/>
          <p:cNvSpPr/>
          <p:nvPr/>
        </p:nvSpPr>
        <p:spPr>
          <a:xfrm>
            <a:off x="2183400" y="3277080"/>
            <a:ext cx="2925000" cy="811440"/>
          </a:xfrm>
          <a:custGeom>
            <a:avLst/>
            <a:gdLst>
              <a:gd name="textAreaLeft" fmla="*/ 0 w 2925000"/>
              <a:gd name="textAreaRight" fmla="*/ 2925360 w 2925000"/>
              <a:gd name="textAreaTop" fmla="*/ 0 h 811440"/>
              <a:gd name="textAreaBottom" fmla="*/ 811800 h 811440"/>
            </a:gdLst>
            <a:ahLst/>
            <a:rect l="textAreaLeft" t="textAreaTop" r="textAreaRight" b="textAreaBottom"/>
            <a:pathLst>
              <a:path w="2925473" h="811819">
                <a:moveTo>
                  <a:pt x="0" y="0"/>
                </a:moveTo>
                <a:lnTo>
                  <a:pt x="2925473" y="0"/>
                </a:lnTo>
                <a:lnTo>
                  <a:pt x="2925473" y="811818"/>
                </a:lnTo>
                <a:lnTo>
                  <a:pt x="0" y="811818"/>
                </a:lnTo>
                <a:lnTo>
                  <a:pt x="0" y="0"/>
                </a:lnTo>
                <a:close/>
              </a:path>
            </a:pathLst>
          </a:custGeom>
          <a:blipFill rotWithShape="0">
            <a:blip r:embed="rId11"/>
            <a:srcRect/>
            <a:stretch/>
          </a:blipFill>
          <a:ln w="0">
            <a:noFill/>
          </a:ln>
        </p:spPr>
        <p:style>
          <a:lnRef idx="0"/>
          <a:fillRef idx="0"/>
          <a:effectRef idx="0"/>
          <a:fontRef idx="minor"/>
        </p:style>
        <p:txBody>
          <a:bodyPr anchor="t">
            <a:noAutofit/>
          </a:bodyPr>
          <a:p>
            <a:pPr>
              <a:lnSpc>
                <a:spcPct val="100000"/>
              </a:lnSpc>
              <a:tabLst>
                <a:tab algn="l" pos="0"/>
              </a:tabLst>
            </a:pPr>
            <a:endParaRPr b="0" lang="en-GB" sz="1400" spc="-1" strike="noStrike">
              <a:solidFill>
                <a:srgbClr val="000000"/>
              </a:solidFill>
              <a:latin typeface="Arial"/>
            </a:endParaRPr>
          </a:p>
        </p:txBody>
      </p:sp>
      <p:sp>
        <p:nvSpPr>
          <p:cNvPr id="131" name="Google Shape;158;p5"/>
          <p:cNvSpPr/>
          <p:nvPr/>
        </p:nvSpPr>
        <p:spPr>
          <a:xfrm>
            <a:off x="918000" y="7515720"/>
            <a:ext cx="2727720" cy="2748240"/>
          </a:xfrm>
          <a:custGeom>
            <a:avLst/>
            <a:gdLst>
              <a:gd name="textAreaLeft" fmla="*/ 0 w 2727720"/>
              <a:gd name="textAreaRight" fmla="*/ 2728080 w 2727720"/>
              <a:gd name="textAreaTop" fmla="*/ 0 h 2748240"/>
              <a:gd name="textAreaBottom" fmla="*/ 2748600 h 2748240"/>
            </a:gdLst>
            <a:ahLst/>
            <a:rect l="textAreaLeft" t="textAreaTop" r="textAreaRight" b="textAreaBottom"/>
            <a:pathLst>
              <a:path w="2728089" h="2748704">
                <a:moveTo>
                  <a:pt x="0" y="0"/>
                </a:moveTo>
                <a:lnTo>
                  <a:pt x="2728089" y="0"/>
                </a:lnTo>
                <a:lnTo>
                  <a:pt x="2728089" y="2748704"/>
                </a:lnTo>
                <a:lnTo>
                  <a:pt x="0" y="2748704"/>
                </a:lnTo>
                <a:lnTo>
                  <a:pt x="0" y="0"/>
                </a:lnTo>
                <a:close/>
              </a:path>
            </a:pathLst>
          </a:custGeom>
          <a:blipFill rotWithShape="0">
            <a:blip r:embed="rId12"/>
            <a:srcRect/>
            <a:stretch/>
          </a:blipFill>
          <a:ln w="0">
            <a:noFill/>
          </a:ln>
        </p:spPr>
        <p:style>
          <a:lnRef idx="0"/>
          <a:fillRef idx="0"/>
          <a:effectRef idx="0"/>
          <a:fontRef idx="minor"/>
        </p:style>
        <p:txBody>
          <a:bodyPr anchor="t">
            <a:noAutofit/>
          </a:bodyPr>
          <a:p>
            <a:pPr>
              <a:lnSpc>
                <a:spcPct val="100000"/>
              </a:lnSpc>
              <a:tabLst>
                <a:tab algn="l" pos="0"/>
              </a:tabLst>
            </a:pPr>
            <a:endParaRPr b="0" lang="en-GB" sz="1400" spc="-1" strike="noStrike">
              <a:solidFill>
                <a:srgbClr val="000000"/>
              </a:solidFill>
              <a:latin typeface="Arial"/>
            </a:endParaRPr>
          </a:p>
        </p:txBody>
      </p:sp>
      <p:sp>
        <p:nvSpPr>
          <p:cNvPr id="132" name="Google Shape;159;p5"/>
          <p:cNvSpPr/>
          <p:nvPr/>
        </p:nvSpPr>
        <p:spPr>
          <a:xfrm>
            <a:off x="12537360" y="2606400"/>
            <a:ext cx="1874880" cy="1874880"/>
          </a:xfrm>
          <a:custGeom>
            <a:avLst/>
            <a:gdLst>
              <a:gd name="textAreaLeft" fmla="*/ 0 w 1874880"/>
              <a:gd name="textAreaRight" fmla="*/ 1875240 w 1874880"/>
              <a:gd name="textAreaTop" fmla="*/ 0 h 1874880"/>
              <a:gd name="textAreaBottom" fmla="*/ 1875240 h 1874880"/>
            </a:gdLst>
            <a:ahLst/>
            <a:rect l="textAreaLeft" t="textAreaTop" r="textAreaRight" b="textAreaBottom"/>
            <a:pathLst>
              <a:path w="1875130" h="1875130">
                <a:moveTo>
                  <a:pt x="0" y="0"/>
                </a:moveTo>
                <a:lnTo>
                  <a:pt x="1875130" y="0"/>
                </a:lnTo>
                <a:lnTo>
                  <a:pt x="1875130" y="1875130"/>
                </a:lnTo>
                <a:lnTo>
                  <a:pt x="0" y="1875130"/>
                </a:lnTo>
                <a:lnTo>
                  <a:pt x="0" y="0"/>
                </a:lnTo>
                <a:close/>
              </a:path>
            </a:pathLst>
          </a:custGeom>
          <a:blipFill rotWithShape="0">
            <a:blip r:embed="rId13"/>
            <a:srcRect/>
            <a:stretch/>
          </a:blipFill>
          <a:ln w="0">
            <a:noFill/>
          </a:ln>
        </p:spPr>
        <p:style>
          <a:lnRef idx="0"/>
          <a:fillRef idx="0"/>
          <a:effectRef idx="0"/>
          <a:fontRef idx="minor"/>
        </p:style>
        <p:txBody>
          <a:bodyPr anchor="t">
            <a:noAutofit/>
          </a:bodyPr>
          <a:p>
            <a:pPr>
              <a:lnSpc>
                <a:spcPct val="100000"/>
              </a:lnSpc>
              <a:tabLst>
                <a:tab algn="l" pos="0"/>
              </a:tabLst>
            </a:pPr>
            <a:endParaRPr b="0" lang="en-GB" sz="1400" spc="-1" strike="noStrike">
              <a:solidFill>
                <a:srgbClr val="000000"/>
              </a:solidFill>
              <a:latin typeface="Arial"/>
            </a:endParaRPr>
          </a:p>
        </p:txBody>
      </p:sp>
      <p:sp>
        <p:nvSpPr>
          <p:cNvPr id="133" name="Google Shape;160;p5"/>
          <p:cNvSpPr/>
          <p:nvPr/>
        </p:nvSpPr>
        <p:spPr>
          <a:xfrm>
            <a:off x="16388640" y="4349520"/>
            <a:ext cx="601200" cy="793800"/>
          </a:xfrm>
          <a:custGeom>
            <a:avLst/>
            <a:gdLst>
              <a:gd name="textAreaLeft" fmla="*/ 0 w 601200"/>
              <a:gd name="textAreaRight" fmla="*/ 601560 w 601200"/>
              <a:gd name="textAreaTop" fmla="*/ 0 h 793800"/>
              <a:gd name="textAreaBottom" fmla="*/ 794160 h 793800"/>
            </a:gdLst>
            <a:ahLst/>
            <a:rect l="textAreaLeft" t="textAreaTop" r="textAreaRight" b="textAreaBottom"/>
            <a:pathLst>
              <a:path w="601495" h="794053">
                <a:moveTo>
                  <a:pt x="0" y="0"/>
                </a:moveTo>
                <a:lnTo>
                  <a:pt x="601495" y="0"/>
                </a:lnTo>
                <a:lnTo>
                  <a:pt x="601495" y="794053"/>
                </a:lnTo>
                <a:lnTo>
                  <a:pt x="0" y="794053"/>
                </a:lnTo>
                <a:lnTo>
                  <a:pt x="0" y="0"/>
                </a:lnTo>
                <a:close/>
              </a:path>
            </a:pathLst>
          </a:custGeom>
          <a:blipFill rotWithShape="0">
            <a:blip r:embed="rId14"/>
            <a:srcRect/>
            <a:stretch/>
          </a:blipFill>
          <a:ln w="0">
            <a:noFill/>
          </a:ln>
        </p:spPr>
        <p:style>
          <a:lnRef idx="0"/>
          <a:fillRef idx="0"/>
          <a:effectRef idx="0"/>
          <a:fontRef idx="minor"/>
        </p:style>
        <p:txBody>
          <a:bodyPr anchor="t">
            <a:noAutofit/>
          </a:bodyPr>
          <a:p>
            <a:pPr>
              <a:lnSpc>
                <a:spcPct val="100000"/>
              </a:lnSpc>
              <a:tabLst>
                <a:tab algn="l" pos="0"/>
              </a:tabLst>
            </a:pPr>
            <a:endParaRPr b="0" lang="en-GB" sz="1400" spc="-1" strike="noStrike">
              <a:solidFill>
                <a:srgbClr val="000000"/>
              </a:solidFill>
              <a:latin typeface="Arial"/>
            </a:endParaRPr>
          </a:p>
        </p:txBody>
      </p:sp>
      <p:sp>
        <p:nvSpPr>
          <p:cNvPr id="134" name="Google Shape;161;p5"/>
          <p:cNvSpPr/>
          <p:nvPr/>
        </p:nvSpPr>
        <p:spPr>
          <a:xfrm>
            <a:off x="15958800" y="5143680"/>
            <a:ext cx="601200" cy="793800"/>
          </a:xfrm>
          <a:custGeom>
            <a:avLst/>
            <a:gdLst>
              <a:gd name="textAreaLeft" fmla="*/ 0 w 601200"/>
              <a:gd name="textAreaRight" fmla="*/ 601560 w 601200"/>
              <a:gd name="textAreaTop" fmla="*/ 0 h 793800"/>
              <a:gd name="textAreaBottom" fmla="*/ 794160 h 793800"/>
            </a:gdLst>
            <a:ahLst/>
            <a:rect l="textAreaLeft" t="textAreaTop" r="textAreaRight" b="textAreaBottom"/>
            <a:pathLst>
              <a:path w="601495" h="794053">
                <a:moveTo>
                  <a:pt x="0" y="0"/>
                </a:moveTo>
                <a:lnTo>
                  <a:pt x="601496" y="0"/>
                </a:lnTo>
                <a:lnTo>
                  <a:pt x="601496" y="794053"/>
                </a:lnTo>
                <a:lnTo>
                  <a:pt x="0" y="794053"/>
                </a:lnTo>
                <a:lnTo>
                  <a:pt x="0" y="0"/>
                </a:lnTo>
                <a:close/>
              </a:path>
            </a:pathLst>
          </a:custGeom>
          <a:blipFill rotWithShape="0">
            <a:blip r:embed="rId15"/>
            <a:srcRect/>
            <a:stretch/>
          </a:blipFill>
          <a:ln w="0">
            <a:noFill/>
          </a:ln>
        </p:spPr>
        <p:style>
          <a:lnRef idx="0"/>
          <a:fillRef idx="0"/>
          <a:effectRef idx="0"/>
          <a:fontRef idx="minor"/>
        </p:style>
        <p:txBody>
          <a:bodyPr anchor="t">
            <a:noAutofit/>
          </a:bodyPr>
          <a:p>
            <a:pPr>
              <a:lnSpc>
                <a:spcPct val="100000"/>
              </a:lnSpc>
              <a:tabLst>
                <a:tab algn="l" pos="0"/>
              </a:tabLst>
            </a:pPr>
            <a:endParaRPr b="0" lang="en-GB" sz="1400" spc="-1" strike="noStrike">
              <a:solidFill>
                <a:srgbClr val="000000"/>
              </a:solidFill>
              <a:latin typeface="Arial"/>
            </a:endParaRPr>
          </a:p>
        </p:txBody>
      </p:sp>
      <p:sp>
        <p:nvSpPr>
          <p:cNvPr id="135" name="Google Shape;162;p5"/>
          <p:cNvSpPr/>
          <p:nvPr/>
        </p:nvSpPr>
        <p:spPr>
          <a:xfrm>
            <a:off x="8097840" y="161640"/>
            <a:ext cx="2374200" cy="1988280"/>
          </a:xfrm>
          <a:custGeom>
            <a:avLst/>
            <a:gdLst>
              <a:gd name="textAreaLeft" fmla="*/ 0 w 2374200"/>
              <a:gd name="textAreaRight" fmla="*/ 2374560 w 2374200"/>
              <a:gd name="textAreaTop" fmla="*/ 0 h 1988280"/>
              <a:gd name="textAreaBottom" fmla="*/ 1988640 h 1988280"/>
            </a:gdLst>
            <a:ahLst/>
            <a:rect l="textAreaLeft" t="textAreaTop" r="textAreaRight" b="textAreaBottom"/>
            <a:pathLst>
              <a:path w="2374456" h="1988607">
                <a:moveTo>
                  <a:pt x="0" y="0"/>
                </a:moveTo>
                <a:lnTo>
                  <a:pt x="2374456" y="0"/>
                </a:lnTo>
                <a:lnTo>
                  <a:pt x="2374456" y="1988607"/>
                </a:lnTo>
                <a:lnTo>
                  <a:pt x="0" y="1988607"/>
                </a:lnTo>
                <a:lnTo>
                  <a:pt x="0" y="0"/>
                </a:lnTo>
                <a:close/>
              </a:path>
            </a:pathLst>
          </a:custGeom>
          <a:blipFill rotWithShape="0">
            <a:blip r:embed="rId16"/>
            <a:srcRect/>
            <a:stretch/>
          </a:blipFill>
          <a:ln w="0">
            <a:noFill/>
          </a:ln>
        </p:spPr>
        <p:style>
          <a:lnRef idx="0"/>
          <a:fillRef idx="0"/>
          <a:effectRef idx="0"/>
          <a:fontRef idx="minor"/>
        </p:style>
        <p:txBody>
          <a:bodyPr anchor="t">
            <a:noAutofit/>
          </a:bodyPr>
          <a:p>
            <a:pPr>
              <a:lnSpc>
                <a:spcPct val="100000"/>
              </a:lnSpc>
              <a:tabLst>
                <a:tab algn="l" pos="0"/>
              </a:tabLst>
            </a:pPr>
            <a:endParaRPr b="0" lang="en-GB" sz="1400" spc="-1" strike="noStrike">
              <a:solidFill>
                <a:srgbClr val="000000"/>
              </a:solidFill>
              <a:latin typeface="Arial"/>
            </a:endParaRPr>
          </a:p>
        </p:txBody>
      </p:sp>
      <p:sp>
        <p:nvSpPr>
          <p:cNvPr id="136" name="Google Shape;163;p5"/>
          <p:cNvSpPr/>
          <p:nvPr/>
        </p:nvSpPr>
        <p:spPr>
          <a:xfrm>
            <a:off x="3785760" y="1607040"/>
            <a:ext cx="1416600" cy="1440000"/>
          </a:xfrm>
          <a:custGeom>
            <a:avLst/>
            <a:gdLst>
              <a:gd name="textAreaLeft" fmla="*/ 0 w 1416600"/>
              <a:gd name="textAreaRight" fmla="*/ 1416960 w 1416600"/>
              <a:gd name="textAreaTop" fmla="*/ 0 h 1440000"/>
              <a:gd name="textAreaBottom" fmla="*/ 1440360 h 1440000"/>
            </a:gdLst>
            <a:ahLst/>
            <a:rect l="textAreaLeft" t="textAreaTop" r="textAreaRight" b="textAreaBottom"/>
            <a:pathLst>
              <a:path w="1416826" h="1440396">
                <a:moveTo>
                  <a:pt x="0" y="0"/>
                </a:moveTo>
                <a:lnTo>
                  <a:pt x="1416827" y="0"/>
                </a:lnTo>
                <a:lnTo>
                  <a:pt x="1416827" y="1440397"/>
                </a:lnTo>
                <a:lnTo>
                  <a:pt x="0" y="1440397"/>
                </a:lnTo>
                <a:lnTo>
                  <a:pt x="0" y="0"/>
                </a:lnTo>
                <a:close/>
              </a:path>
            </a:pathLst>
          </a:custGeom>
          <a:blipFill rotWithShape="0">
            <a:blip r:embed="rId17"/>
            <a:srcRect/>
            <a:stretch/>
          </a:blipFill>
          <a:ln w="0">
            <a:noFill/>
          </a:ln>
        </p:spPr>
        <p:style>
          <a:lnRef idx="0"/>
          <a:fillRef idx="0"/>
          <a:effectRef idx="0"/>
          <a:fontRef idx="minor"/>
        </p:style>
        <p:txBody>
          <a:bodyPr anchor="t">
            <a:noAutofit/>
          </a:bodyPr>
          <a:p>
            <a:pPr>
              <a:lnSpc>
                <a:spcPct val="100000"/>
              </a:lnSpc>
              <a:tabLst>
                <a:tab algn="l" pos="0"/>
              </a:tabLst>
            </a:pPr>
            <a:endParaRPr b="0" lang="en-GB" sz="1400" spc="-1" strike="noStrike">
              <a:solidFill>
                <a:srgbClr val="000000"/>
              </a:solidFill>
              <a:latin typeface="Arial"/>
            </a:endParaRPr>
          </a:p>
        </p:txBody>
      </p:sp>
      <p:sp>
        <p:nvSpPr>
          <p:cNvPr id="137" name="Google Shape;164;p5"/>
          <p:cNvSpPr/>
          <p:nvPr/>
        </p:nvSpPr>
        <p:spPr>
          <a:xfrm>
            <a:off x="6166800" y="6920280"/>
            <a:ext cx="5343480" cy="682200"/>
          </a:xfrm>
          <a:prstGeom prst="rect">
            <a:avLst/>
          </a:prstGeom>
          <a:noFill/>
          <a:ln w="0">
            <a:noFill/>
          </a:ln>
        </p:spPr>
        <p:style>
          <a:lnRef idx="0"/>
          <a:fillRef idx="0"/>
          <a:effectRef idx="0"/>
          <a:fontRef idx="minor"/>
        </p:style>
        <p:txBody>
          <a:bodyPr lIns="0" rIns="0" tIns="0" bIns="0" anchor="t">
            <a:spAutoFit/>
          </a:bodyPr>
          <a:p>
            <a:pPr>
              <a:lnSpc>
                <a:spcPct val="140000"/>
              </a:lnSpc>
              <a:tabLst>
                <a:tab algn="l" pos="0"/>
              </a:tabLst>
            </a:pPr>
            <a:r>
              <a:rPr b="0" lang="en-US" sz="3200" spc="-1" strike="noStrike">
                <a:solidFill>
                  <a:schemeClr val="lt1"/>
                </a:solidFill>
                <a:highlight>
                  <a:srgbClr val="dd0064"/>
                </a:highlight>
                <a:latin typeface="Corbel"/>
                <a:ea typeface="Corbel"/>
              </a:rPr>
              <a:t>One part of my identity is ...</a:t>
            </a:r>
            <a:endParaRPr b="0" lang="en-GB" sz="3200" spc="-1" strike="noStrike">
              <a:solidFill>
                <a:srgbClr val="ffffff"/>
              </a:solidFill>
              <a:latin typeface="Arial"/>
            </a:endParaRPr>
          </a:p>
        </p:txBody>
      </p:sp>
      <p:sp>
        <p:nvSpPr>
          <p:cNvPr id="138" name="Google Shape;165;p5"/>
          <p:cNvSpPr/>
          <p:nvPr/>
        </p:nvSpPr>
        <p:spPr>
          <a:xfrm>
            <a:off x="15026760" y="6620400"/>
            <a:ext cx="957240" cy="1449720"/>
          </a:xfrm>
          <a:prstGeom prst="rect">
            <a:avLst/>
          </a:prstGeom>
          <a:noFill/>
          <a:ln w="0">
            <a:noFill/>
          </a:ln>
        </p:spPr>
        <p:style>
          <a:lnRef idx="0"/>
          <a:fillRef idx="0"/>
          <a:effectRef idx="0"/>
          <a:fontRef idx="minor"/>
        </p:style>
        <p:txBody>
          <a:bodyPr lIns="0" rIns="0" tIns="0" bIns="0" anchor="t">
            <a:spAutoFit/>
          </a:bodyPr>
          <a:p>
            <a:pPr algn="ctr">
              <a:lnSpc>
                <a:spcPct val="140000"/>
              </a:lnSpc>
              <a:tabLst>
                <a:tab algn="l" pos="0"/>
              </a:tabLst>
            </a:pPr>
            <a:r>
              <a:rPr b="0" lang="en-US" sz="3400" spc="-1" strike="noStrike">
                <a:solidFill>
                  <a:srgbClr val="000000"/>
                </a:solidFill>
                <a:latin typeface="Arial"/>
                <a:ea typeface="Arial"/>
              </a:rPr>
              <a:t>City?</a:t>
            </a:r>
            <a:endParaRPr b="0" lang="en-GB" sz="3400" spc="-1" strike="noStrike">
              <a:solidFill>
                <a:srgbClr val="ffffff"/>
              </a:solidFill>
              <a:latin typeface="Arial"/>
            </a:endParaRPr>
          </a:p>
        </p:txBody>
      </p:sp>
      <p:sp>
        <p:nvSpPr>
          <p:cNvPr id="139" name="Google Shape;166;p5"/>
          <p:cNvSpPr/>
          <p:nvPr/>
        </p:nvSpPr>
        <p:spPr>
          <a:xfrm>
            <a:off x="16211880" y="3592080"/>
            <a:ext cx="1493280" cy="1449720"/>
          </a:xfrm>
          <a:prstGeom prst="rect">
            <a:avLst/>
          </a:prstGeom>
          <a:noFill/>
          <a:ln w="0">
            <a:noFill/>
          </a:ln>
        </p:spPr>
        <p:style>
          <a:lnRef idx="0"/>
          <a:fillRef idx="0"/>
          <a:effectRef idx="0"/>
          <a:fontRef idx="minor"/>
        </p:style>
        <p:txBody>
          <a:bodyPr lIns="0" rIns="0" tIns="0" bIns="0" anchor="t">
            <a:spAutoFit/>
          </a:bodyPr>
          <a:p>
            <a:pPr algn="ctr">
              <a:lnSpc>
                <a:spcPct val="140000"/>
              </a:lnSpc>
              <a:tabLst>
                <a:tab algn="l" pos="0"/>
              </a:tabLst>
            </a:pPr>
            <a:r>
              <a:rPr b="0" lang="en-US" sz="3400" spc="-1" strike="noStrike">
                <a:solidFill>
                  <a:srgbClr val="000000"/>
                </a:solidFill>
                <a:latin typeface="Arial"/>
                <a:ea typeface="Arial"/>
              </a:rPr>
              <a:t>Region?</a:t>
            </a:r>
            <a:endParaRPr b="0" lang="en-GB" sz="3400" spc="-1" strike="noStrike">
              <a:solidFill>
                <a:srgbClr val="ffffff"/>
              </a:solidFill>
              <a:latin typeface="Arial"/>
            </a:endParaRPr>
          </a:p>
        </p:txBody>
      </p:sp>
      <p:sp>
        <p:nvSpPr>
          <p:cNvPr id="140" name="Google Shape;167;p5"/>
          <p:cNvSpPr/>
          <p:nvPr/>
        </p:nvSpPr>
        <p:spPr>
          <a:xfrm>
            <a:off x="16424280" y="6877440"/>
            <a:ext cx="1669680" cy="1449720"/>
          </a:xfrm>
          <a:prstGeom prst="rect">
            <a:avLst/>
          </a:prstGeom>
          <a:noFill/>
          <a:ln w="0">
            <a:noFill/>
          </a:ln>
        </p:spPr>
        <p:style>
          <a:lnRef idx="0"/>
          <a:fillRef idx="0"/>
          <a:effectRef idx="0"/>
          <a:fontRef idx="minor"/>
        </p:style>
        <p:txBody>
          <a:bodyPr lIns="0" rIns="0" tIns="0" bIns="0" anchor="t">
            <a:spAutoFit/>
          </a:bodyPr>
          <a:p>
            <a:pPr algn="ctr">
              <a:lnSpc>
                <a:spcPct val="140000"/>
              </a:lnSpc>
              <a:tabLst>
                <a:tab algn="l" pos="0"/>
              </a:tabLst>
            </a:pPr>
            <a:r>
              <a:rPr b="0" lang="en-US" sz="3400" spc="-1" strike="noStrike">
                <a:solidFill>
                  <a:srgbClr val="000000"/>
                </a:solidFill>
                <a:latin typeface="Arial"/>
                <a:ea typeface="Arial"/>
              </a:rPr>
              <a:t>Country?</a:t>
            </a:r>
            <a:endParaRPr b="0" lang="en-GB" sz="3400" spc="-1" strike="noStrike">
              <a:solidFill>
                <a:srgbClr val="ffffff"/>
              </a:solidFill>
              <a:latin typeface="Arial"/>
            </a:endParaRPr>
          </a:p>
        </p:txBody>
      </p:sp>
      <p:sp>
        <p:nvSpPr>
          <p:cNvPr id="141" name="Google Shape;168;p5"/>
          <p:cNvSpPr/>
          <p:nvPr/>
        </p:nvSpPr>
        <p:spPr>
          <a:xfrm>
            <a:off x="14587200" y="4679640"/>
            <a:ext cx="1535400" cy="1449720"/>
          </a:xfrm>
          <a:prstGeom prst="rect">
            <a:avLst/>
          </a:prstGeom>
          <a:noFill/>
          <a:ln w="0">
            <a:noFill/>
          </a:ln>
        </p:spPr>
        <p:style>
          <a:lnRef idx="0"/>
          <a:fillRef idx="0"/>
          <a:effectRef idx="0"/>
          <a:fontRef idx="minor"/>
        </p:style>
        <p:txBody>
          <a:bodyPr lIns="0" rIns="0" tIns="0" bIns="0" anchor="t">
            <a:spAutoFit/>
          </a:bodyPr>
          <a:p>
            <a:pPr algn="ctr">
              <a:lnSpc>
                <a:spcPct val="140000"/>
              </a:lnSpc>
              <a:tabLst>
                <a:tab algn="l" pos="0"/>
              </a:tabLst>
            </a:pPr>
            <a:r>
              <a:rPr b="0" lang="en-US" sz="3400" spc="-1" strike="noStrike">
                <a:solidFill>
                  <a:srgbClr val="000000"/>
                </a:solidFill>
                <a:latin typeface="Arial"/>
                <a:ea typeface="Arial"/>
              </a:rPr>
              <a:t>County?</a:t>
            </a:r>
            <a:endParaRPr b="0" lang="en-GB" sz="3400" spc="-1" strike="noStrike">
              <a:solidFill>
                <a:srgbClr val="ffffff"/>
              </a:solidFill>
              <a:latin typeface="Arial"/>
            </a:endParaRPr>
          </a:p>
        </p:txBody>
      </p:sp>
      <p:pic>
        <p:nvPicPr>
          <p:cNvPr id="142" name="Google Shape;169;p5" descr=""/>
          <p:cNvPicPr/>
          <p:nvPr/>
        </p:nvPicPr>
        <p:blipFill>
          <a:blip r:embed="rId18"/>
          <a:stretch/>
        </p:blipFill>
        <p:spPr>
          <a:xfrm>
            <a:off x="16086960" y="623880"/>
            <a:ext cx="1595520" cy="2252520"/>
          </a:xfrm>
          <a:prstGeom prst="rect">
            <a:avLst/>
          </a:prstGeom>
          <a:ln w="0">
            <a:noFill/>
          </a:ln>
        </p:spPr>
      </p:pic>
    </p:spTree>
  </p:cSld>
  <mc:AlternateContent>
    <mc:Choice Requires="p14">
      <p:transition spd="slow" p14:dur="2000"/>
    </mc:Choice>
    <mc:Fallback>
      <p:transition spd="slow"/>
    </mc:Fallback>
  </mc:AlternateContent>
</p:sld>
</file>

<file path=ppt/slides/slide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2dacdf"/>
        </a:solidFill>
      </p:bgPr>
    </p:bg>
    <p:spTree>
      <p:nvGrpSpPr>
        <p:cNvPr id="1" name=""/>
        <p:cNvGrpSpPr/>
        <p:nvPr/>
      </p:nvGrpSpPr>
      <p:grpSpPr>
        <a:xfrm>
          <a:off x="0" y="0"/>
          <a:ext cx="0" cy="0"/>
          <a:chOff x="0" y="0"/>
          <a:chExt cx="0" cy="0"/>
        </a:xfrm>
      </p:grpSpPr>
      <p:grpSp>
        <p:nvGrpSpPr>
          <p:cNvPr id="143" name="Google Shape;174;p6"/>
          <p:cNvGrpSpPr/>
          <p:nvPr/>
        </p:nvGrpSpPr>
        <p:grpSpPr>
          <a:xfrm>
            <a:off x="-410760" y="-1254600"/>
            <a:ext cx="4652640" cy="4652640"/>
            <a:chOff x="-410760" y="-1254600"/>
            <a:chExt cx="4652640" cy="4652640"/>
          </a:xfrm>
        </p:grpSpPr>
        <p:sp>
          <p:nvSpPr>
            <p:cNvPr id="144" name="Google Shape;175;p6"/>
            <p:cNvSpPr/>
            <p:nvPr/>
          </p:nvSpPr>
          <p:spPr>
            <a:xfrm>
              <a:off x="-410760" y="-1254600"/>
              <a:ext cx="4652640" cy="4652640"/>
            </a:xfrm>
            <a:custGeom>
              <a:avLst/>
              <a:gdLst>
                <a:gd name="textAreaLeft" fmla="*/ 0 w 4652640"/>
                <a:gd name="textAreaRight" fmla="*/ 4653000 w 4652640"/>
                <a:gd name="textAreaTop" fmla="*/ 0 h 4652640"/>
                <a:gd name="textAreaBottom" fmla="*/ 4653000 h 4652640"/>
              </a:gdLst>
              <a:ahLst/>
              <a:rect l="textAreaLeft" t="textAreaTop" r="textAreaRight" b="textAreaBottom"/>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0">
              <a:noFill/>
            </a:ln>
          </p:spPr>
          <p:style>
            <a:lnRef idx="0"/>
            <a:fillRef idx="0"/>
            <a:effectRef idx="0"/>
            <a:fontRef idx="minor"/>
          </p:style>
          <p:txBody>
            <a:bodyPr anchor="t">
              <a:noAutofit/>
            </a:bodyPr>
            <a:p>
              <a:pPr>
                <a:lnSpc>
                  <a:spcPct val="100000"/>
                </a:lnSpc>
                <a:tabLst>
                  <a:tab algn="l" pos="0"/>
                </a:tabLst>
              </a:pPr>
              <a:endParaRPr b="0" lang="en-GB" sz="1400" spc="-1" strike="noStrike">
                <a:solidFill>
                  <a:srgbClr val="000000"/>
                </a:solidFill>
                <a:latin typeface="Arial"/>
              </a:endParaRPr>
            </a:p>
          </p:txBody>
        </p:sp>
        <p:sp>
          <p:nvSpPr>
            <p:cNvPr id="145" name="Google Shape;176;p6"/>
            <p:cNvSpPr/>
            <p:nvPr/>
          </p:nvSpPr>
          <p:spPr>
            <a:xfrm>
              <a:off x="25560" y="-1036800"/>
              <a:ext cx="3780360" cy="3998160"/>
            </a:xfrm>
            <a:prstGeom prst="rect">
              <a:avLst/>
            </a:prstGeom>
            <a:noFill/>
            <a:ln w="0">
              <a:noFill/>
            </a:ln>
          </p:spPr>
          <p:style>
            <a:lnRef idx="0"/>
            <a:fillRef idx="0"/>
            <a:effectRef idx="0"/>
            <a:fontRef idx="minor"/>
          </p:style>
          <p:txBody>
            <a:bodyPr lIns="50760" rIns="50760" tIns="50760" bIns="50760" anchor="ctr">
              <a:noAutofit/>
            </a:bodyPr>
            <a:p>
              <a:pPr algn="ctr">
                <a:lnSpc>
                  <a:spcPct val="147000"/>
                </a:lnSpc>
                <a:tabLst>
                  <a:tab algn="l" pos="0"/>
                </a:tabLst>
              </a:pPr>
              <a:endParaRPr b="0" lang="en-GB" sz="1400" spc="-1" strike="noStrike">
                <a:solidFill>
                  <a:srgbClr val="ffffff"/>
                </a:solidFill>
                <a:latin typeface="Arial"/>
              </a:endParaRPr>
            </a:p>
          </p:txBody>
        </p:sp>
      </p:grpSp>
      <p:sp>
        <p:nvSpPr>
          <p:cNvPr id="146" name="Google Shape;177;p6"/>
          <p:cNvSpPr/>
          <p:nvPr/>
        </p:nvSpPr>
        <p:spPr>
          <a:xfrm>
            <a:off x="573840" y="302040"/>
            <a:ext cx="2683440" cy="2421720"/>
          </a:xfrm>
          <a:custGeom>
            <a:avLst/>
            <a:gdLst>
              <a:gd name="textAreaLeft" fmla="*/ 0 w 2683440"/>
              <a:gd name="textAreaRight" fmla="*/ 2683800 w 2683440"/>
              <a:gd name="textAreaTop" fmla="*/ 0 h 2421720"/>
              <a:gd name="textAreaBottom" fmla="*/ 2422080 h 2421720"/>
            </a:gdLst>
            <a:ahLst/>
            <a:rect l="textAreaLeft" t="textAreaTop" r="textAreaRight" b="textAreaBottom"/>
            <a:pathLst>
              <a:path w="2683919" h="2422236">
                <a:moveTo>
                  <a:pt x="0" y="0"/>
                </a:moveTo>
                <a:lnTo>
                  <a:pt x="2683918" y="0"/>
                </a:lnTo>
                <a:lnTo>
                  <a:pt x="2683918" y="2422236"/>
                </a:lnTo>
                <a:lnTo>
                  <a:pt x="0" y="2422236"/>
                </a:lnTo>
                <a:lnTo>
                  <a:pt x="0" y="0"/>
                </a:lnTo>
                <a:close/>
              </a:path>
            </a:pathLst>
          </a:custGeom>
          <a:blipFill rotWithShape="0">
            <a:blip r:embed="rId1"/>
            <a:srcRect/>
            <a:stretch/>
          </a:blipFill>
          <a:ln w="0">
            <a:noFill/>
          </a:ln>
        </p:spPr>
        <p:style>
          <a:lnRef idx="0"/>
          <a:fillRef idx="0"/>
          <a:effectRef idx="0"/>
          <a:fontRef idx="minor"/>
        </p:style>
        <p:txBody>
          <a:bodyPr anchor="t">
            <a:noAutofit/>
          </a:bodyPr>
          <a:p>
            <a:pPr>
              <a:lnSpc>
                <a:spcPct val="100000"/>
              </a:lnSpc>
              <a:tabLst>
                <a:tab algn="l" pos="0"/>
              </a:tabLst>
            </a:pPr>
            <a:endParaRPr b="0" lang="en-GB" sz="1400" spc="-1" strike="noStrike">
              <a:solidFill>
                <a:srgbClr val="000000"/>
              </a:solidFill>
              <a:latin typeface="Arial"/>
            </a:endParaRPr>
          </a:p>
        </p:txBody>
      </p:sp>
      <p:sp>
        <p:nvSpPr>
          <p:cNvPr id="147" name="Google Shape;178;p6"/>
          <p:cNvSpPr/>
          <p:nvPr/>
        </p:nvSpPr>
        <p:spPr>
          <a:xfrm>
            <a:off x="9094320" y="3626640"/>
            <a:ext cx="8592480" cy="5726160"/>
          </a:xfrm>
          <a:custGeom>
            <a:avLst/>
            <a:gdLst>
              <a:gd name="textAreaLeft" fmla="*/ 0 w 8592480"/>
              <a:gd name="textAreaRight" fmla="*/ 8592840 w 8592480"/>
              <a:gd name="textAreaTop" fmla="*/ 0 h 5726160"/>
              <a:gd name="textAreaBottom" fmla="*/ 5726520 h 5726160"/>
            </a:gdLst>
            <a:ahLst/>
            <a:rect l="textAreaLeft" t="textAreaTop" r="textAreaRight" b="textAreaBottom"/>
            <a:pathLst>
              <a:path w="10353000" h="6737176">
                <a:moveTo>
                  <a:pt x="0" y="0"/>
                </a:moveTo>
                <a:lnTo>
                  <a:pt x="10353001" y="0"/>
                </a:lnTo>
                <a:lnTo>
                  <a:pt x="10353001" y="6737176"/>
                </a:lnTo>
                <a:lnTo>
                  <a:pt x="0" y="6737176"/>
                </a:lnTo>
                <a:lnTo>
                  <a:pt x="0" y="0"/>
                </a:lnTo>
                <a:close/>
              </a:path>
            </a:pathLst>
          </a:custGeom>
          <a:blipFill rotWithShape="0">
            <a:blip r:embed="rId2"/>
            <a:srcRect/>
            <a:stretch/>
          </a:blipFill>
          <a:ln w="0">
            <a:noFill/>
          </a:ln>
        </p:spPr>
        <p:style>
          <a:lnRef idx="0"/>
          <a:fillRef idx="0"/>
          <a:effectRef idx="0"/>
          <a:fontRef idx="minor"/>
        </p:style>
        <p:txBody>
          <a:bodyPr anchor="t">
            <a:noAutofit/>
          </a:bodyPr>
          <a:p>
            <a:pPr>
              <a:lnSpc>
                <a:spcPct val="100000"/>
              </a:lnSpc>
              <a:tabLst>
                <a:tab algn="l" pos="0"/>
              </a:tabLst>
            </a:pPr>
            <a:endParaRPr b="0" lang="en-GB" sz="1400" spc="-1" strike="noStrike">
              <a:solidFill>
                <a:srgbClr val="000000"/>
              </a:solidFill>
              <a:latin typeface="Arial"/>
            </a:endParaRPr>
          </a:p>
        </p:txBody>
      </p:sp>
      <p:pic>
        <p:nvPicPr>
          <p:cNvPr id="148" name="Google Shape;179;p6" descr=""/>
          <p:cNvPicPr/>
          <p:nvPr/>
        </p:nvPicPr>
        <p:blipFill>
          <a:blip r:embed="rId3"/>
          <a:stretch/>
        </p:blipFill>
        <p:spPr>
          <a:xfrm>
            <a:off x="16086960" y="623880"/>
            <a:ext cx="1595520" cy="2252520"/>
          </a:xfrm>
          <a:prstGeom prst="rect">
            <a:avLst/>
          </a:prstGeom>
          <a:ln w="0">
            <a:noFill/>
          </a:ln>
        </p:spPr>
      </p:pic>
      <p:sp>
        <p:nvSpPr>
          <p:cNvPr id="149" name="Google Shape;180;p6"/>
          <p:cNvSpPr/>
          <p:nvPr/>
        </p:nvSpPr>
        <p:spPr>
          <a:xfrm>
            <a:off x="4572000" y="630000"/>
            <a:ext cx="11241720" cy="2452680"/>
          </a:xfrm>
          <a:prstGeom prst="rect">
            <a:avLst/>
          </a:prstGeom>
          <a:noFill/>
          <a:ln w="0">
            <a:noFill/>
          </a:ln>
        </p:spPr>
        <p:style>
          <a:lnRef idx="0"/>
          <a:fillRef idx="0"/>
          <a:effectRef idx="0"/>
          <a:fontRef idx="minor"/>
        </p:style>
        <p:txBody>
          <a:bodyPr lIns="0" rIns="0" tIns="0" bIns="0" anchor="t">
            <a:spAutoFit/>
          </a:bodyPr>
          <a:p>
            <a:pPr>
              <a:lnSpc>
                <a:spcPct val="115000"/>
              </a:lnSpc>
              <a:tabLst>
                <a:tab algn="l" pos="0"/>
              </a:tabLst>
            </a:pPr>
            <a:r>
              <a:rPr b="0" lang="en-US" sz="7000" spc="-1" strike="noStrike">
                <a:solidFill>
                  <a:srgbClr val="000000"/>
                </a:solidFill>
                <a:latin typeface="Corbel"/>
                <a:ea typeface="Corbel"/>
              </a:rPr>
              <a:t>WHAT DOES THIS IMAGE </a:t>
            </a:r>
            <a:endParaRPr b="0" lang="en-GB" sz="7000" spc="-1" strike="noStrike">
              <a:solidFill>
                <a:srgbClr val="ffffff"/>
              </a:solidFill>
              <a:latin typeface="Arial"/>
            </a:endParaRPr>
          </a:p>
          <a:p>
            <a:pPr>
              <a:lnSpc>
                <a:spcPct val="115000"/>
              </a:lnSpc>
              <a:tabLst>
                <a:tab algn="l" pos="0"/>
              </a:tabLst>
            </a:pPr>
            <a:r>
              <a:rPr b="0" lang="en-US" sz="7000" spc="-1" strike="noStrike">
                <a:solidFill>
                  <a:srgbClr val="000000"/>
                </a:solidFill>
                <a:latin typeface="Corbel"/>
                <a:ea typeface="Corbel"/>
              </a:rPr>
              <a:t>SHOW US ABOUT IDENTITY?</a:t>
            </a:r>
            <a:endParaRPr b="0" lang="en-GB" sz="7000" spc="-1" strike="noStrike">
              <a:solidFill>
                <a:srgbClr val="ffffff"/>
              </a:solidFill>
              <a:latin typeface="Arial"/>
            </a:endParaRPr>
          </a:p>
        </p:txBody>
      </p:sp>
      <p:sp>
        <p:nvSpPr>
          <p:cNvPr id="150" name="Google Shape;181;p6"/>
          <p:cNvSpPr/>
          <p:nvPr/>
        </p:nvSpPr>
        <p:spPr>
          <a:xfrm>
            <a:off x="992880" y="4170240"/>
            <a:ext cx="7157520" cy="5460840"/>
          </a:xfrm>
          <a:prstGeom prst="rect">
            <a:avLst/>
          </a:prstGeom>
          <a:noFill/>
          <a:ln w="0">
            <a:noFill/>
          </a:ln>
        </p:spPr>
        <p:style>
          <a:lnRef idx="0"/>
          <a:fillRef idx="0"/>
          <a:effectRef idx="0"/>
          <a:fontRef idx="minor"/>
        </p:style>
        <p:txBody>
          <a:bodyPr lIns="0" rIns="0" tIns="0" bIns="0" anchor="t">
            <a:spAutoFit/>
          </a:bodyPr>
          <a:p>
            <a:pPr lvl="1" marL="914400" indent="-431640">
              <a:lnSpc>
                <a:spcPct val="140000"/>
              </a:lnSpc>
              <a:buClr>
                <a:srgbClr val="000000"/>
              </a:buClr>
              <a:buFont typeface="Corbel"/>
              <a:buChar char="•"/>
            </a:pPr>
            <a:r>
              <a:rPr b="0" lang="en-US" sz="3200" spc="-1" strike="noStrike">
                <a:solidFill>
                  <a:schemeClr val="dk1"/>
                </a:solidFill>
                <a:latin typeface="Corbel"/>
                <a:ea typeface="Corbel"/>
              </a:rPr>
              <a:t>What do you notice in this image?</a:t>
            </a:r>
            <a:endParaRPr b="0" lang="en-GB" sz="3200" spc="-1" strike="noStrike">
              <a:solidFill>
                <a:srgbClr val="ffffff"/>
              </a:solidFill>
              <a:latin typeface="Arial"/>
            </a:endParaRPr>
          </a:p>
          <a:p>
            <a:pPr>
              <a:lnSpc>
                <a:spcPct val="140000"/>
              </a:lnSpc>
              <a:tabLst>
                <a:tab algn="l" pos="0"/>
              </a:tabLst>
            </a:pPr>
            <a:endParaRPr b="0" lang="en-GB" sz="3200" spc="-1" strike="noStrike">
              <a:solidFill>
                <a:srgbClr val="ffffff"/>
              </a:solidFill>
              <a:latin typeface="Arial"/>
            </a:endParaRPr>
          </a:p>
          <a:p>
            <a:pPr lvl="1" marL="914400" indent="-431640">
              <a:lnSpc>
                <a:spcPct val="140000"/>
              </a:lnSpc>
              <a:buClr>
                <a:srgbClr val="000000"/>
              </a:buClr>
              <a:buFont typeface="Corbel"/>
              <a:buChar char="•"/>
              <a:tabLst>
                <a:tab algn="l" pos="0"/>
              </a:tabLst>
            </a:pPr>
            <a:r>
              <a:rPr b="0" lang="en-US" sz="3200" spc="-1" strike="noStrike">
                <a:solidFill>
                  <a:schemeClr val="dk1"/>
                </a:solidFill>
                <a:latin typeface="Corbel"/>
                <a:ea typeface="Corbel"/>
              </a:rPr>
              <a:t>What do you think these three people might want others to know about who they are?</a:t>
            </a:r>
            <a:endParaRPr b="0" lang="en-GB" sz="3200" spc="-1" strike="noStrike">
              <a:solidFill>
                <a:srgbClr val="ffffff"/>
              </a:solidFill>
              <a:latin typeface="Arial"/>
            </a:endParaRPr>
          </a:p>
          <a:p>
            <a:pPr>
              <a:lnSpc>
                <a:spcPct val="140000"/>
              </a:lnSpc>
              <a:tabLst>
                <a:tab algn="l" pos="0"/>
              </a:tabLst>
            </a:pPr>
            <a:endParaRPr b="0" lang="en-GB" sz="3200" spc="-1" strike="noStrike">
              <a:solidFill>
                <a:srgbClr val="ffffff"/>
              </a:solidFill>
              <a:latin typeface="Arial"/>
            </a:endParaRPr>
          </a:p>
          <a:p>
            <a:pPr lvl="1" marL="914400" indent="-431640">
              <a:lnSpc>
                <a:spcPct val="140000"/>
              </a:lnSpc>
              <a:buClr>
                <a:srgbClr val="000000"/>
              </a:buClr>
              <a:buFont typeface="Corbel"/>
              <a:buChar char="•"/>
              <a:tabLst>
                <a:tab algn="l" pos="0"/>
              </a:tabLst>
            </a:pPr>
            <a:r>
              <a:rPr b="0" lang="en-US" sz="3200" spc="-1" strike="noStrike">
                <a:solidFill>
                  <a:schemeClr val="dk1"/>
                </a:solidFill>
                <a:latin typeface="Corbel"/>
                <a:ea typeface="Corbel"/>
              </a:rPr>
              <a:t>How do you think these people feel? Why?</a:t>
            </a:r>
            <a:endParaRPr b="0" lang="en-GB" sz="3200" spc="-1" strike="noStrike">
              <a:solidFill>
                <a:srgbClr val="ffffff"/>
              </a:solidFill>
              <a:latin typeface="Arial"/>
            </a:endParaRPr>
          </a:p>
        </p:txBody>
      </p:sp>
    </p:spTree>
  </p:cSld>
  <mc:AlternateContent>
    <mc:Choice Requires="p14">
      <p:transition spd="slow" p14:dur="2000"/>
    </mc:Choice>
    <mc:Fallback>
      <p:transition spd="slow"/>
    </mc:Fallback>
  </mc:AlternateContent>
</p:sld>
</file>

<file path=ppt/slides/slide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2dacdf"/>
        </a:solidFill>
      </p:bgPr>
    </p:bg>
    <p:spTree>
      <p:nvGrpSpPr>
        <p:cNvPr id="1" name=""/>
        <p:cNvGrpSpPr/>
        <p:nvPr/>
      </p:nvGrpSpPr>
      <p:grpSpPr>
        <a:xfrm>
          <a:off x="0" y="0"/>
          <a:ext cx="0" cy="0"/>
          <a:chOff x="0" y="0"/>
          <a:chExt cx="0" cy="0"/>
        </a:xfrm>
      </p:grpSpPr>
      <p:grpSp>
        <p:nvGrpSpPr>
          <p:cNvPr id="151" name="Google Shape;186;p7"/>
          <p:cNvGrpSpPr/>
          <p:nvPr/>
        </p:nvGrpSpPr>
        <p:grpSpPr>
          <a:xfrm>
            <a:off x="-410760" y="-1254600"/>
            <a:ext cx="4652640" cy="4652640"/>
            <a:chOff x="-410760" y="-1254600"/>
            <a:chExt cx="4652640" cy="4652640"/>
          </a:xfrm>
        </p:grpSpPr>
        <p:sp>
          <p:nvSpPr>
            <p:cNvPr id="152" name="Google Shape;187;p7"/>
            <p:cNvSpPr/>
            <p:nvPr/>
          </p:nvSpPr>
          <p:spPr>
            <a:xfrm>
              <a:off x="-410760" y="-1254600"/>
              <a:ext cx="4652640" cy="4652640"/>
            </a:xfrm>
            <a:custGeom>
              <a:avLst/>
              <a:gdLst>
                <a:gd name="textAreaLeft" fmla="*/ 0 w 4652640"/>
                <a:gd name="textAreaRight" fmla="*/ 4653000 w 4652640"/>
                <a:gd name="textAreaTop" fmla="*/ 0 h 4652640"/>
                <a:gd name="textAreaBottom" fmla="*/ 4653000 h 4652640"/>
              </a:gdLst>
              <a:ahLst/>
              <a:rect l="textAreaLeft" t="textAreaTop" r="textAreaRight" b="textAreaBottom"/>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0">
              <a:noFill/>
            </a:ln>
          </p:spPr>
          <p:style>
            <a:lnRef idx="0"/>
            <a:fillRef idx="0"/>
            <a:effectRef idx="0"/>
            <a:fontRef idx="minor"/>
          </p:style>
          <p:txBody>
            <a:bodyPr anchor="t">
              <a:noAutofit/>
            </a:bodyPr>
            <a:p>
              <a:pPr>
                <a:lnSpc>
                  <a:spcPct val="100000"/>
                </a:lnSpc>
                <a:tabLst>
                  <a:tab algn="l" pos="0"/>
                </a:tabLst>
              </a:pPr>
              <a:endParaRPr b="0" lang="en-GB" sz="1400" spc="-1" strike="noStrike">
                <a:solidFill>
                  <a:srgbClr val="000000"/>
                </a:solidFill>
                <a:latin typeface="Arial"/>
              </a:endParaRPr>
            </a:p>
          </p:txBody>
        </p:sp>
        <p:sp>
          <p:nvSpPr>
            <p:cNvPr id="153" name="Google Shape;188;p7"/>
            <p:cNvSpPr/>
            <p:nvPr/>
          </p:nvSpPr>
          <p:spPr>
            <a:xfrm>
              <a:off x="25560" y="-1036800"/>
              <a:ext cx="3780360" cy="3998160"/>
            </a:xfrm>
            <a:prstGeom prst="rect">
              <a:avLst/>
            </a:prstGeom>
            <a:noFill/>
            <a:ln w="0">
              <a:noFill/>
            </a:ln>
          </p:spPr>
          <p:style>
            <a:lnRef idx="0"/>
            <a:fillRef idx="0"/>
            <a:effectRef idx="0"/>
            <a:fontRef idx="minor"/>
          </p:style>
          <p:txBody>
            <a:bodyPr lIns="50760" rIns="50760" tIns="50760" bIns="50760" anchor="ctr">
              <a:noAutofit/>
            </a:bodyPr>
            <a:p>
              <a:pPr algn="ctr">
                <a:lnSpc>
                  <a:spcPct val="147000"/>
                </a:lnSpc>
                <a:tabLst>
                  <a:tab algn="l" pos="0"/>
                </a:tabLst>
              </a:pPr>
              <a:endParaRPr b="0" lang="en-GB" sz="1400" spc="-1" strike="noStrike">
                <a:solidFill>
                  <a:srgbClr val="ffffff"/>
                </a:solidFill>
                <a:latin typeface="Arial"/>
              </a:endParaRPr>
            </a:p>
          </p:txBody>
        </p:sp>
      </p:grpSp>
      <p:sp>
        <p:nvSpPr>
          <p:cNvPr id="154" name="Google Shape;189;p7"/>
          <p:cNvSpPr/>
          <p:nvPr/>
        </p:nvSpPr>
        <p:spPr>
          <a:xfrm>
            <a:off x="9083520" y="3620520"/>
            <a:ext cx="8598960" cy="5729040"/>
          </a:xfrm>
          <a:custGeom>
            <a:avLst/>
            <a:gdLst>
              <a:gd name="textAreaLeft" fmla="*/ 0 w 8598960"/>
              <a:gd name="textAreaRight" fmla="*/ 8599320 w 8598960"/>
              <a:gd name="textAreaTop" fmla="*/ 0 h 5729040"/>
              <a:gd name="textAreaBottom" fmla="*/ 5729400 h 5729040"/>
            </a:gdLst>
            <a:ahLst/>
            <a:rect l="textAreaLeft" t="textAreaTop" r="textAreaRight" b="textAreaBottom"/>
            <a:pathLst>
              <a:path w="9502153" h="6330809">
                <a:moveTo>
                  <a:pt x="0" y="0"/>
                </a:moveTo>
                <a:lnTo>
                  <a:pt x="9502153" y="0"/>
                </a:lnTo>
                <a:lnTo>
                  <a:pt x="9502153" y="6330810"/>
                </a:lnTo>
                <a:lnTo>
                  <a:pt x="0" y="6330810"/>
                </a:lnTo>
                <a:lnTo>
                  <a:pt x="0" y="0"/>
                </a:lnTo>
                <a:close/>
              </a:path>
            </a:pathLst>
          </a:custGeom>
          <a:blipFill rotWithShape="0">
            <a:blip r:embed="rId1"/>
            <a:srcRect/>
            <a:stretch/>
          </a:blipFill>
          <a:ln w="0">
            <a:noFill/>
          </a:ln>
        </p:spPr>
        <p:style>
          <a:lnRef idx="0"/>
          <a:fillRef idx="0"/>
          <a:effectRef idx="0"/>
          <a:fontRef idx="minor"/>
        </p:style>
        <p:txBody>
          <a:bodyPr anchor="t">
            <a:noAutofit/>
          </a:bodyPr>
          <a:p>
            <a:pPr>
              <a:lnSpc>
                <a:spcPct val="100000"/>
              </a:lnSpc>
              <a:tabLst>
                <a:tab algn="l" pos="0"/>
              </a:tabLst>
            </a:pPr>
            <a:endParaRPr b="0" lang="en-GB" sz="1400" spc="-1" strike="noStrike">
              <a:solidFill>
                <a:srgbClr val="000000"/>
              </a:solidFill>
              <a:latin typeface="Arial"/>
            </a:endParaRPr>
          </a:p>
        </p:txBody>
      </p:sp>
      <p:sp>
        <p:nvSpPr>
          <p:cNvPr id="155" name="Google Shape;190;p7"/>
          <p:cNvSpPr/>
          <p:nvPr/>
        </p:nvSpPr>
        <p:spPr>
          <a:xfrm>
            <a:off x="4572000" y="630000"/>
            <a:ext cx="11241720" cy="2452680"/>
          </a:xfrm>
          <a:prstGeom prst="rect">
            <a:avLst/>
          </a:prstGeom>
          <a:noFill/>
          <a:ln w="0">
            <a:noFill/>
          </a:ln>
        </p:spPr>
        <p:style>
          <a:lnRef idx="0"/>
          <a:fillRef idx="0"/>
          <a:effectRef idx="0"/>
          <a:fontRef idx="minor"/>
        </p:style>
        <p:txBody>
          <a:bodyPr lIns="0" rIns="0" tIns="0" bIns="0" anchor="t">
            <a:spAutoFit/>
          </a:bodyPr>
          <a:p>
            <a:pPr>
              <a:lnSpc>
                <a:spcPct val="115000"/>
              </a:lnSpc>
              <a:tabLst>
                <a:tab algn="l" pos="0"/>
              </a:tabLst>
            </a:pPr>
            <a:r>
              <a:rPr b="0" lang="en-US" sz="7000" spc="-1" strike="noStrike">
                <a:solidFill>
                  <a:srgbClr val="000000"/>
                </a:solidFill>
                <a:latin typeface="Corbel"/>
                <a:ea typeface="Corbel"/>
              </a:rPr>
              <a:t>WHAT DOES THIS IMAGE </a:t>
            </a:r>
            <a:endParaRPr b="0" lang="en-GB" sz="7000" spc="-1" strike="noStrike">
              <a:solidFill>
                <a:srgbClr val="ffffff"/>
              </a:solidFill>
              <a:latin typeface="Arial"/>
            </a:endParaRPr>
          </a:p>
          <a:p>
            <a:pPr>
              <a:lnSpc>
                <a:spcPct val="115000"/>
              </a:lnSpc>
              <a:tabLst>
                <a:tab algn="l" pos="0"/>
              </a:tabLst>
            </a:pPr>
            <a:r>
              <a:rPr b="0" lang="en-US" sz="7000" spc="-1" strike="noStrike">
                <a:solidFill>
                  <a:srgbClr val="000000"/>
                </a:solidFill>
                <a:latin typeface="Corbel"/>
                <a:ea typeface="Corbel"/>
              </a:rPr>
              <a:t>SHOW US ABOUT IDENTITY?</a:t>
            </a:r>
            <a:endParaRPr b="0" lang="en-GB" sz="7000" spc="-1" strike="noStrike">
              <a:solidFill>
                <a:srgbClr val="ffffff"/>
              </a:solidFill>
              <a:latin typeface="Arial"/>
            </a:endParaRPr>
          </a:p>
        </p:txBody>
      </p:sp>
      <p:sp>
        <p:nvSpPr>
          <p:cNvPr id="156" name="Google Shape;191;p7"/>
          <p:cNvSpPr/>
          <p:nvPr/>
        </p:nvSpPr>
        <p:spPr>
          <a:xfrm>
            <a:off x="573840" y="302040"/>
            <a:ext cx="2683440" cy="2421720"/>
          </a:xfrm>
          <a:custGeom>
            <a:avLst/>
            <a:gdLst>
              <a:gd name="textAreaLeft" fmla="*/ 0 w 2683440"/>
              <a:gd name="textAreaRight" fmla="*/ 2683800 w 2683440"/>
              <a:gd name="textAreaTop" fmla="*/ 0 h 2421720"/>
              <a:gd name="textAreaBottom" fmla="*/ 2422080 h 2421720"/>
            </a:gdLst>
            <a:ahLst/>
            <a:rect l="textAreaLeft" t="textAreaTop" r="textAreaRight" b="textAreaBottom"/>
            <a:pathLst>
              <a:path w="2683919" h="2422236">
                <a:moveTo>
                  <a:pt x="0" y="0"/>
                </a:moveTo>
                <a:lnTo>
                  <a:pt x="2683918" y="0"/>
                </a:lnTo>
                <a:lnTo>
                  <a:pt x="2683918" y="2422236"/>
                </a:lnTo>
                <a:lnTo>
                  <a:pt x="0" y="2422236"/>
                </a:lnTo>
                <a:lnTo>
                  <a:pt x="0" y="0"/>
                </a:lnTo>
                <a:close/>
              </a:path>
            </a:pathLst>
          </a:custGeom>
          <a:blipFill rotWithShape="0">
            <a:blip r:embed="rId2"/>
            <a:srcRect/>
            <a:stretch/>
          </a:blipFill>
          <a:ln w="0">
            <a:noFill/>
          </a:ln>
        </p:spPr>
        <p:style>
          <a:lnRef idx="0"/>
          <a:fillRef idx="0"/>
          <a:effectRef idx="0"/>
          <a:fontRef idx="minor"/>
        </p:style>
        <p:txBody>
          <a:bodyPr anchor="t">
            <a:noAutofit/>
          </a:bodyPr>
          <a:p>
            <a:pPr>
              <a:lnSpc>
                <a:spcPct val="100000"/>
              </a:lnSpc>
              <a:tabLst>
                <a:tab algn="l" pos="0"/>
              </a:tabLst>
            </a:pPr>
            <a:endParaRPr b="0" lang="en-GB" sz="1400" spc="-1" strike="noStrike">
              <a:solidFill>
                <a:srgbClr val="000000"/>
              </a:solidFill>
              <a:latin typeface="Arial"/>
            </a:endParaRPr>
          </a:p>
        </p:txBody>
      </p:sp>
      <p:pic>
        <p:nvPicPr>
          <p:cNvPr id="157" name="Google Shape;192;p7" descr=""/>
          <p:cNvPicPr/>
          <p:nvPr/>
        </p:nvPicPr>
        <p:blipFill>
          <a:blip r:embed="rId3"/>
          <a:stretch/>
        </p:blipFill>
        <p:spPr>
          <a:xfrm>
            <a:off x="16086960" y="623880"/>
            <a:ext cx="1595520" cy="2252520"/>
          </a:xfrm>
          <a:prstGeom prst="rect">
            <a:avLst/>
          </a:prstGeom>
          <a:ln w="0">
            <a:noFill/>
          </a:ln>
        </p:spPr>
      </p:pic>
      <p:sp>
        <p:nvSpPr>
          <p:cNvPr id="158" name="Google Shape;193;p7"/>
          <p:cNvSpPr/>
          <p:nvPr/>
        </p:nvSpPr>
        <p:spPr>
          <a:xfrm>
            <a:off x="992880" y="4170240"/>
            <a:ext cx="7157520" cy="4778280"/>
          </a:xfrm>
          <a:prstGeom prst="rect">
            <a:avLst/>
          </a:prstGeom>
          <a:noFill/>
          <a:ln w="0">
            <a:noFill/>
          </a:ln>
        </p:spPr>
        <p:style>
          <a:lnRef idx="0"/>
          <a:fillRef idx="0"/>
          <a:effectRef idx="0"/>
          <a:fontRef idx="minor"/>
        </p:style>
        <p:txBody>
          <a:bodyPr lIns="0" rIns="0" tIns="0" bIns="0" anchor="t">
            <a:spAutoFit/>
          </a:bodyPr>
          <a:p>
            <a:pPr lvl="1" marL="914400" indent="-431640">
              <a:lnSpc>
                <a:spcPct val="140000"/>
              </a:lnSpc>
              <a:buClr>
                <a:srgbClr val="000000"/>
              </a:buClr>
              <a:buFont typeface="Corbel"/>
              <a:buChar char="•"/>
            </a:pPr>
            <a:r>
              <a:rPr b="0" lang="en-US" sz="3200" spc="-1" strike="noStrike">
                <a:solidFill>
                  <a:schemeClr val="dk1"/>
                </a:solidFill>
                <a:latin typeface="Corbel"/>
                <a:ea typeface="Corbel"/>
              </a:rPr>
              <a:t>What do you notice in this image?</a:t>
            </a:r>
            <a:endParaRPr b="0" lang="en-GB" sz="3200" spc="-1" strike="noStrike">
              <a:solidFill>
                <a:srgbClr val="ffffff"/>
              </a:solidFill>
              <a:latin typeface="Arial"/>
            </a:endParaRPr>
          </a:p>
          <a:p>
            <a:pPr>
              <a:lnSpc>
                <a:spcPct val="140000"/>
              </a:lnSpc>
              <a:tabLst>
                <a:tab algn="l" pos="0"/>
              </a:tabLst>
            </a:pPr>
            <a:endParaRPr b="0" lang="en-GB" sz="3200" spc="-1" strike="noStrike">
              <a:solidFill>
                <a:srgbClr val="ffffff"/>
              </a:solidFill>
              <a:latin typeface="Arial"/>
            </a:endParaRPr>
          </a:p>
          <a:p>
            <a:pPr lvl="1" marL="914400" indent="-431640">
              <a:lnSpc>
                <a:spcPct val="140000"/>
              </a:lnSpc>
              <a:buClr>
                <a:srgbClr val="000000"/>
              </a:buClr>
              <a:buFont typeface="Corbel"/>
              <a:buChar char="•"/>
              <a:tabLst>
                <a:tab algn="l" pos="0"/>
              </a:tabLst>
            </a:pPr>
            <a:r>
              <a:rPr b="0" lang="en-US" sz="3200" spc="-1" strike="noStrike">
                <a:solidFill>
                  <a:schemeClr val="dk1"/>
                </a:solidFill>
                <a:latin typeface="Corbel"/>
                <a:ea typeface="Corbel"/>
              </a:rPr>
              <a:t>What do you think this young girl might want others to know about who she is?</a:t>
            </a:r>
            <a:endParaRPr b="0" lang="en-GB" sz="3200" spc="-1" strike="noStrike">
              <a:solidFill>
                <a:srgbClr val="ffffff"/>
              </a:solidFill>
              <a:latin typeface="Arial"/>
            </a:endParaRPr>
          </a:p>
          <a:p>
            <a:pPr>
              <a:lnSpc>
                <a:spcPct val="140000"/>
              </a:lnSpc>
              <a:tabLst>
                <a:tab algn="l" pos="0"/>
              </a:tabLst>
            </a:pPr>
            <a:endParaRPr b="0" lang="en-GB" sz="3200" spc="-1" strike="noStrike">
              <a:solidFill>
                <a:srgbClr val="ffffff"/>
              </a:solidFill>
              <a:latin typeface="Arial"/>
            </a:endParaRPr>
          </a:p>
          <a:p>
            <a:pPr lvl="1" marL="914400" indent="-431640">
              <a:lnSpc>
                <a:spcPct val="140000"/>
              </a:lnSpc>
              <a:buClr>
                <a:srgbClr val="000000"/>
              </a:buClr>
              <a:buFont typeface="Corbel"/>
              <a:buChar char="•"/>
              <a:tabLst>
                <a:tab algn="l" pos="0"/>
              </a:tabLst>
            </a:pPr>
            <a:r>
              <a:rPr b="0" lang="en-US" sz="3200" spc="-1" strike="noStrike">
                <a:solidFill>
                  <a:schemeClr val="dk1"/>
                </a:solidFill>
                <a:latin typeface="Corbel"/>
                <a:ea typeface="Corbel"/>
              </a:rPr>
              <a:t>How do you think she feels? Why?</a:t>
            </a:r>
            <a:endParaRPr b="0" lang="en-GB" sz="3200" spc="-1" strike="noStrike">
              <a:solidFill>
                <a:srgbClr val="ffffff"/>
              </a:solidFill>
              <a:latin typeface="Arial"/>
            </a:endParaRPr>
          </a:p>
        </p:txBody>
      </p:sp>
    </p:spTree>
  </p:cSld>
  <mc:AlternateContent>
    <mc:Choice Requires="p14">
      <p:transition spd="slow" p14:dur="2000"/>
    </mc:Choice>
    <mc:Fallback>
      <p:transition spd="slow"/>
    </mc:Fallback>
  </mc:AlternateContent>
</p:sld>
</file>

<file path=ppt/slides/slide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2dacdf"/>
        </a:solidFill>
      </p:bgPr>
    </p:bg>
    <p:spTree>
      <p:nvGrpSpPr>
        <p:cNvPr id="1" name=""/>
        <p:cNvGrpSpPr/>
        <p:nvPr/>
      </p:nvGrpSpPr>
      <p:grpSpPr>
        <a:xfrm>
          <a:off x="0" y="0"/>
          <a:ext cx="0" cy="0"/>
          <a:chOff x="0" y="0"/>
          <a:chExt cx="0" cy="0"/>
        </a:xfrm>
      </p:grpSpPr>
      <p:grpSp>
        <p:nvGrpSpPr>
          <p:cNvPr id="159" name="Google Shape;198;p8"/>
          <p:cNvGrpSpPr/>
          <p:nvPr/>
        </p:nvGrpSpPr>
        <p:grpSpPr>
          <a:xfrm>
            <a:off x="-410760" y="-1254600"/>
            <a:ext cx="4652640" cy="4652640"/>
            <a:chOff x="-410760" y="-1254600"/>
            <a:chExt cx="4652640" cy="4652640"/>
          </a:xfrm>
        </p:grpSpPr>
        <p:sp>
          <p:nvSpPr>
            <p:cNvPr id="160" name="Google Shape;199;p8"/>
            <p:cNvSpPr/>
            <p:nvPr/>
          </p:nvSpPr>
          <p:spPr>
            <a:xfrm>
              <a:off x="-410760" y="-1254600"/>
              <a:ext cx="4652640" cy="4652640"/>
            </a:xfrm>
            <a:custGeom>
              <a:avLst/>
              <a:gdLst>
                <a:gd name="textAreaLeft" fmla="*/ 0 w 4652640"/>
                <a:gd name="textAreaRight" fmla="*/ 4653000 w 4652640"/>
                <a:gd name="textAreaTop" fmla="*/ 0 h 4652640"/>
                <a:gd name="textAreaBottom" fmla="*/ 4653000 h 4652640"/>
              </a:gdLst>
              <a:ahLst/>
              <a:rect l="textAreaLeft" t="textAreaTop" r="textAreaRight" b="textAreaBottom"/>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0">
              <a:noFill/>
            </a:ln>
          </p:spPr>
          <p:style>
            <a:lnRef idx="0"/>
            <a:fillRef idx="0"/>
            <a:effectRef idx="0"/>
            <a:fontRef idx="minor"/>
          </p:style>
          <p:txBody>
            <a:bodyPr anchor="t">
              <a:noAutofit/>
            </a:bodyPr>
            <a:p>
              <a:pPr>
                <a:lnSpc>
                  <a:spcPct val="100000"/>
                </a:lnSpc>
                <a:tabLst>
                  <a:tab algn="l" pos="0"/>
                </a:tabLst>
              </a:pPr>
              <a:endParaRPr b="0" lang="en-GB" sz="1400" spc="-1" strike="noStrike">
                <a:solidFill>
                  <a:srgbClr val="000000"/>
                </a:solidFill>
                <a:latin typeface="Arial"/>
              </a:endParaRPr>
            </a:p>
          </p:txBody>
        </p:sp>
        <p:sp>
          <p:nvSpPr>
            <p:cNvPr id="161" name="Google Shape;200;p8"/>
            <p:cNvSpPr/>
            <p:nvPr/>
          </p:nvSpPr>
          <p:spPr>
            <a:xfrm>
              <a:off x="25560" y="-1036800"/>
              <a:ext cx="3780360" cy="3998160"/>
            </a:xfrm>
            <a:prstGeom prst="rect">
              <a:avLst/>
            </a:prstGeom>
            <a:noFill/>
            <a:ln w="0">
              <a:noFill/>
            </a:ln>
          </p:spPr>
          <p:style>
            <a:lnRef idx="0"/>
            <a:fillRef idx="0"/>
            <a:effectRef idx="0"/>
            <a:fontRef idx="minor"/>
          </p:style>
          <p:txBody>
            <a:bodyPr lIns="50760" rIns="50760" tIns="50760" bIns="50760" anchor="ctr">
              <a:noAutofit/>
            </a:bodyPr>
            <a:p>
              <a:pPr algn="ctr">
                <a:lnSpc>
                  <a:spcPct val="147000"/>
                </a:lnSpc>
                <a:tabLst>
                  <a:tab algn="l" pos="0"/>
                </a:tabLst>
              </a:pPr>
              <a:endParaRPr b="0" lang="en-GB" sz="1400" spc="-1" strike="noStrike">
                <a:solidFill>
                  <a:srgbClr val="ffffff"/>
                </a:solidFill>
                <a:latin typeface="Arial"/>
              </a:endParaRPr>
            </a:p>
          </p:txBody>
        </p:sp>
      </p:grpSp>
      <p:sp>
        <p:nvSpPr>
          <p:cNvPr id="162" name="Google Shape;201;p8"/>
          <p:cNvSpPr/>
          <p:nvPr/>
        </p:nvSpPr>
        <p:spPr>
          <a:xfrm>
            <a:off x="9096840" y="3669120"/>
            <a:ext cx="8595360" cy="5534640"/>
          </a:xfrm>
          <a:custGeom>
            <a:avLst/>
            <a:gdLst>
              <a:gd name="textAreaLeft" fmla="*/ 0 w 8595360"/>
              <a:gd name="textAreaRight" fmla="*/ 8595720 w 8595360"/>
              <a:gd name="textAreaTop" fmla="*/ 0 h 5534640"/>
              <a:gd name="textAreaBottom" fmla="*/ 5535000 h 5534640"/>
            </a:gdLst>
            <a:ahLst/>
            <a:rect l="textAreaLeft" t="textAreaTop" r="textAreaRight" b="textAreaBottom"/>
            <a:pathLst>
              <a:path w="9343333" h="6236675">
                <a:moveTo>
                  <a:pt x="0" y="0"/>
                </a:moveTo>
                <a:lnTo>
                  <a:pt x="9343332" y="0"/>
                </a:lnTo>
                <a:lnTo>
                  <a:pt x="9343332" y="6236675"/>
                </a:lnTo>
                <a:lnTo>
                  <a:pt x="0" y="6236675"/>
                </a:lnTo>
                <a:lnTo>
                  <a:pt x="0" y="0"/>
                </a:lnTo>
                <a:close/>
              </a:path>
            </a:pathLst>
          </a:custGeom>
          <a:blipFill rotWithShape="0">
            <a:blip r:embed="rId1"/>
            <a:srcRect/>
            <a:stretch/>
          </a:blipFill>
          <a:ln w="0">
            <a:noFill/>
          </a:ln>
        </p:spPr>
        <p:style>
          <a:lnRef idx="0"/>
          <a:fillRef idx="0"/>
          <a:effectRef idx="0"/>
          <a:fontRef idx="minor"/>
        </p:style>
        <p:txBody>
          <a:bodyPr anchor="t">
            <a:noAutofit/>
          </a:bodyPr>
          <a:p>
            <a:pPr>
              <a:lnSpc>
                <a:spcPct val="100000"/>
              </a:lnSpc>
              <a:tabLst>
                <a:tab algn="l" pos="0"/>
              </a:tabLst>
            </a:pPr>
            <a:endParaRPr b="0" lang="en-GB" sz="1400" spc="-1" strike="noStrike">
              <a:solidFill>
                <a:srgbClr val="000000"/>
              </a:solidFill>
              <a:latin typeface="Arial"/>
            </a:endParaRPr>
          </a:p>
        </p:txBody>
      </p:sp>
      <p:sp>
        <p:nvSpPr>
          <p:cNvPr id="163" name="Google Shape;202;p8"/>
          <p:cNvSpPr/>
          <p:nvPr/>
        </p:nvSpPr>
        <p:spPr>
          <a:xfrm>
            <a:off x="573840" y="302040"/>
            <a:ext cx="2683440" cy="2421720"/>
          </a:xfrm>
          <a:custGeom>
            <a:avLst/>
            <a:gdLst>
              <a:gd name="textAreaLeft" fmla="*/ 0 w 2683440"/>
              <a:gd name="textAreaRight" fmla="*/ 2683800 w 2683440"/>
              <a:gd name="textAreaTop" fmla="*/ 0 h 2421720"/>
              <a:gd name="textAreaBottom" fmla="*/ 2422080 h 2421720"/>
            </a:gdLst>
            <a:ahLst/>
            <a:rect l="textAreaLeft" t="textAreaTop" r="textAreaRight" b="textAreaBottom"/>
            <a:pathLst>
              <a:path w="2683919" h="2422236">
                <a:moveTo>
                  <a:pt x="0" y="0"/>
                </a:moveTo>
                <a:lnTo>
                  <a:pt x="2683918" y="0"/>
                </a:lnTo>
                <a:lnTo>
                  <a:pt x="2683918" y="2422236"/>
                </a:lnTo>
                <a:lnTo>
                  <a:pt x="0" y="2422236"/>
                </a:lnTo>
                <a:lnTo>
                  <a:pt x="0" y="0"/>
                </a:lnTo>
                <a:close/>
              </a:path>
            </a:pathLst>
          </a:custGeom>
          <a:blipFill rotWithShape="0">
            <a:blip r:embed="rId2"/>
            <a:srcRect/>
            <a:stretch/>
          </a:blipFill>
          <a:ln w="0">
            <a:noFill/>
          </a:ln>
        </p:spPr>
        <p:style>
          <a:lnRef idx="0"/>
          <a:fillRef idx="0"/>
          <a:effectRef idx="0"/>
          <a:fontRef idx="minor"/>
        </p:style>
        <p:txBody>
          <a:bodyPr anchor="t">
            <a:noAutofit/>
          </a:bodyPr>
          <a:p>
            <a:pPr>
              <a:lnSpc>
                <a:spcPct val="100000"/>
              </a:lnSpc>
              <a:tabLst>
                <a:tab algn="l" pos="0"/>
              </a:tabLst>
            </a:pPr>
            <a:endParaRPr b="0" lang="en-GB" sz="1400" spc="-1" strike="noStrike">
              <a:solidFill>
                <a:srgbClr val="000000"/>
              </a:solidFill>
              <a:latin typeface="Arial"/>
            </a:endParaRPr>
          </a:p>
        </p:txBody>
      </p:sp>
      <p:pic>
        <p:nvPicPr>
          <p:cNvPr id="164" name="Google Shape;203;p8" descr=""/>
          <p:cNvPicPr/>
          <p:nvPr/>
        </p:nvPicPr>
        <p:blipFill>
          <a:blip r:embed="rId3"/>
          <a:stretch/>
        </p:blipFill>
        <p:spPr>
          <a:xfrm>
            <a:off x="16086960" y="623880"/>
            <a:ext cx="1595520" cy="2252520"/>
          </a:xfrm>
          <a:prstGeom prst="rect">
            <a:avLst/>
          </a:prstGeom>
          <a:ln w="0">
            <a:noFill/>
          </a:ln>
        </p:spPr>
      </p:pic>
      <p:sp>
        <p:nvSpPr>
          <p:cNvPr id="165" name="Google Shape;204;p8"/>
          <p:cNvSpPr/>
          <p:nvPr/>
        </p:nvSpPr>
        <p:spPr>
          <a:xfrm>
            <a:off x="4572000" y="630000"/>
            <a:ext cx="11241720" cy="2452680"/>
          </a:xfrm>
          <a:prstGeom prst="rect">
            <a:avLst/>
          </a:prstGeom>
          <a:noFill/>
          <a:ln w="0">
            <a:noFill/>
          </a:ln>
        </p:spPr>
        <p:style>
          <a:lnRef idx="0"/>
          <a:fillRef idx="0"/>
          <a:effectRef idx="0"/>
          <a:fontRef idx="minor"/>
        </p:style>
        <p:txBody>
          <a:bodyPr lIns="0" rIns="0" tIns="0" bIns="0" anchor="t">
            <a:spAutoFit/>
          </a:bodyPr>
          <a:p>
            <a:pPr>
              <a:lnSpc>
                <a:spcPct val="115000"/>
              </a:lnSpc>
              <a:tabLst>
                <a:tab algn="l" pos="0"/>
              </a:tabLst>
            </a:pPr>
            <a:r>
              <a:rPr b="0" lang="en-US" sz="7000" spc="-1" strike="noStrike">
                <a:solidFill>
                  <a:srgbClr val="000000"/>
                </a:solidFill>
                <a:latin typeface="Corbel"/>
                <a:ea typeface="Corbel"/>
              </a:rPr>
              <a:t>WHAT DOES THIS IMAGE </a:t>
            </a:r>
            <a:endParaRPr b="0" lang="en-GB" sz="7000" spc="-1" strike="noStrike">
              <a:solidFill>
                <a:srgbClr val="ffffff"/>
              </a:solidFill>
              <a:latin typeface="Arial"/>
            </a:endParaRPr>
          </a:p>
          <a:p>
            <a:pPr>
              <a:lnSpc>
                <a:spcPct val="115000"/>
              </a:lnSpc>
              <a:tabLst>
                <a:tab algn="l" pos="0"/>
              </a:tabLst>
            </a:pPr>
            <a:r>
              <a:rPr b="0" lang="en-US" sz="7000" spc="-1" strike="noStrike">
                <a:solidFill>
                  <a:srgbClr val="000000"/>
                </a:solidFill>
                <a:latin typeface="Corbel"/>
                <a:ea typeface="Corbel"/>
              </a:rPr>
              <a:t>SHOW US ABOUT IDENTITY?</a:t>
            </a:r>
            <a:endParaRPr b="0" lang="en-GB" sz="7000" spc="-1" strike="noStrike">
              <a:solidFill>
                <a:srgbClr val="ffffff"/>
              </a:solidFill>
              <a:latin typeface="Arial"/>
            </a:endParaRPr>
          </a:p>
        </p:txBody>
      </p:sp>
      <p:sp>
        <p:nvSpPr>
          <p:cNvPr id="166" name="Google Shape;205;p8"/>
          <p:cNvSpPr/>
          <p:nvPr/>
        </p:nvSpPr>
        <p:spPr>
          <a:xfrm>
            <a:off x="992880" y="4170240"/>
            <a:ext cx="7157520" cy="5460840"/>
          </a:xfrm>
          <a:prstGeom prst="rect">
            <a:avLst/>
          </a:prstGeom>
          <a:noFill/>
          <a:ln w="0">
            <a:noFill/>
          </a:ln>
        </p:spPr>
        <p:style>
          <a:lnRef idx="0"/>
          <a:fillRef idx="0"/>
          <a:effectRef idx="0"/>
          <a:fontRef idx="minor"/>
        </p:style>
        <p:txBody>
          <a:bodyPr lIns="0" rIns="0" tIns="0" bIns="0" anchor="t">
            <a:spAutoFit/>
          </a:bodyPr>
          <a:p>
            <a:pPr lvl="1" marL="914400" indent="-431640">
              <a:lnSpc>
                <a:spcPct val="140000"/>
              </a:lnSpc>
              <a:buClr>
                <a:srgbClr val="000000"/>
              </a:buClr>
              <a:buFont typeface="Corbel"/>
              <a:buChar char="•"/>
            </a:pPr>
            <a:r>
              <a:rPr b="0" lang="en-US" sz="3200" spc="-1" strike="noStrike">
                <a:solidFill>
                  <a:schemeClr val="dk1"/>
                </a:solidFill>
                <a:latin typeface="Corbel"/>
                <a:ea typeface="Corbel"/>
              </a:rPr>
              <a:t>What do you notice in this image?</a:t>
            </a:r>
            <a:endParaRPr b="0" lang="en-GB" sz="3200" spc="-1" strike="noStrike">
              <a:solidFill>
                <a:srgbClr val="ffffff"/>
              </a:solidFill>
              <a:latin typeface="Arial"/>
            </a:endParaRPr>
          </a:p>
          <a:p>
            <a:pPr>
              <a:lnSpc>
                <a:spcPct val="140000"/>
              </a:lnSpc>
              <a:tabLst>
                <a:tab algn="l" pos="0"/>
              </a:tabLst>
            </a:pPr>
            <a:endParaRPr b="0" lang="en-GB" sz="3200" spc="-1" strike="noStrike">
              <a:solidFill>
                <a:srgbClr val="ffffff"/>
              </a:solidFill>
              <a:latin typeface="Arial"/>
            </a:endParaRPr>
          </a:p>
          <a:p>
            <a:pPr lvl="1" marL="914400" indent="-431640">
              <a:lnSpc>
                <a:spcPct val="140000"/>
              </a:lnSpc>
              <a:buClr>
                <a:srgbClr val="000000"/>
              </a:buClr>
              <a:buFont typeface="Corbel"/>
              <a:buChar char="•"/>
              <a:tabLst>
                <a:tab algn="l" pos="0"/>
              </a:tabLst>
            </a:pPr>
            <a:r>
              <a:rPr b="0" lang="en-US" sz="3200" spc="-1" strike="noStrike">
                <a:solidFill>
                  <a:schemeClr val="dk1"/>
                </a:solidFill>
                <a:latin typeface="Corbel"/>
                <a:ea typeface="Corbel"/>
              </a:rPr>
              <a:t>What do you think these people might want others to know about who they are?</a:t>
            </a:r>
            <a:endParaRPr b="0" lang="en-GB" sz="3200" spc="-1" strike="noStrike">
              <a:solidFill>
                <a:srgbClr val="ffffff"/>
              </a:solidFill>
              <a:latin typeface="Arial"/>
            </a:endParaRPr>
          </a:p>
          <a:p>
            <a:pPr>
              <a:lnSpc>
                <a:spcPct val="140000"/>
              </a:lnSpc>
              <a:tabLst>
                <a:tab algn="l" pos="0"/>
              </a:tabLst>
            </a:pPr>
            <a:endParaRPr b="0" lang="en-GB" sz="3200" spc="-1" strike="noStrike">
              <a:solidFill>
                <a:srgbClr val="ffffff"/>
              </a:solidFill>
              <a:latin typeface="Arial"/>
            </a:endParaRPr>
          </a:p>
          <a:p>
            <a:pPr lvl="1" marL="914400" indent="-431640">
              <a:lnSpc>
                <a:spcPct val="140000"/>
              </a:lnSpc>
              <a:buClr>
                <a:srgbClr val="000000"/>
              </a:buClr>
              <a:buFont typeface="Corbel"/>
              <a:buChar char="•"/>
              <a:tabLst>
                <a:tab algn="l" pos="0"/>
              </a:tabLst>
            </a:pPr>
            <a:r>
              <a:rPr b="0" lang="en-US" sz="3200" spc="-1" strike="noStrike">
                <a:solidFill>
                  <a:schemeClr val="dk1"/>
                </a:solidFill>
                <a:latin typeface="Corbel"/>
                <a:ea typeface="Corbel"/>
              </a:rPr>
              <a:t>How do you think these people feel? Why?</a:t>
            </a:r>
            <a:endParaRPr b="0" lang="en-GB" sz="3200" spc="-1" strike="noStrike">
              <a:solidFill>
                <a:srgbClr val="ffffff"/>
              </a:solidFill>
              <a:latin typeface="Arial"/>
            </a:endParaRPr>
          </a:p>
        </p:txBody>
      </p:sp>
    </p:spTree>
  </p:cSld>
  <mc:AlternateContent>
    <mc:Choice Requires="p14">
      <p:transition spd="slow" p14:dur="2000"/>
    </mc:Choice>
    <mc:Fallback>
      <p:transition spd="slow"/>
    </mc:Fallback>
  </mc:AlternateContent>
</p:sld>
</file>

<file path=ppt/slides/slide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2dacdf"/>
        </a:solidFill>
      </p:bgPr>
    </p:bg>
    <p:spTree>
      <p:nvGrpSpPr>
        <p:cNvPr id="1" name=""/>
        <p:cNvGrpSpPr/>
        <p:nvPr/>
      </p:nvGrpSpPr>
      <p:grpSpPr>
        <a:xfrm>
          <a:off x="0" y="0"/>
          <a:ext cx="0" cy="0"/>
          <a:chOff x="0" y="0"/>
          <a:chExt cx="0" cy="0"/>
        </a:xfrm>
      </p:grpSpPr>
      <p:grpSp>
        <p:nvGrpSpPr>
          <p:cNvPr id="167" name="Google Shape;210;p9"/>
          <p:cNvGrpSpPr/>
          <p:nvPr/>
        </p:nvGrpSpPr>
        <p:grpSpPr>
          <a:xfrm>
            <a:off x="-410760" y="-1254600"/>
            <a:ext cx="4652640" cy="4652640"/>
            <a:chOff x="-410760" y="-1254600"/>
            <a:chExt cx="4652640" cy="4652640"/>
          </a:xfrm>
        </p:grpSpPr>
        <p:sp>
          <p:nvSpPr>
            <p:cNvPr id="168" name="Google Shape;211;p9"/>
            <p:cNvSpPr/>
            <p:nvPr/>
          </p:nvSpPr>
          <p:spPr>
            <a:xfrm>
              <a:off x="-410760" y="-1254600"/>
              <a:ext cx="4652640" cy="4652640"/>
            </a:xfrm>
            <a:custGeom>
              <a:avLst/>
              <a:gdLst>
                <a:gd name="textAreaLeft" fmla="*/ 0 w 4652640"/>
                <a:gd name="textAreaRight" fmla="*/ 4653000 w 4652640"/>
                <a:gd name="textAreaTop" fmla="*/ 0 h 4652640"/>
                <a:gd name="textAreaBottom" fmla="*/ 4653000 h 4652640"/>
              </a:gdLst>
              <a:ahLst/>
              <a:rect l="textAreaLeft" t="textAreaTop" r="textAreaRight" b="textAreaBottom"/>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0">
              <a:noFill/>
            </a:ln>
          </p:spPr>
          <p:style>
            <a:lnRef idx="0"/>
            <a:fillRef idx="0"/>
            <a:effectRef idx="0"/>
            <a:fontRef idx="minor"/>
          </p:style>
          <p:txBody>
            <a:bodyPr anchor="t">
              <a:noAutofit/>
            </a:bodyPr>
            <a:p>
              <a:pPr>
                <a:lnSpc>
                  <a:spcPct val="100000"/>
                </a:lnSpc>
                <a:tabLst>
                  <a:tab algn="l" pos="0"/>
                </a:tabLst>
              </a:pPr>
              <a:endParaRPr b="0" lang="en-GB" sz="1400" spc="-1" strike="noStrike">
                <a:solidFill>
                  <a:srgbClr val="000000"/>
                </a:solidFill>
                <a:latin typeface="Arial"/>
              </a:endParaRPr>
            </a:p>
          </p:txBody>
        </p:sp>
        <p:sp>
          <p:nvSpPr>
            <p:cNvPr id="169" name="Google Shape;212;p9"/>
            <p:cNvSpPr/>
            <p:nvPr/>
          </p:nvSpPr>
          <p:spPr>
            <a:xfrm>
              <a:off x="25560" y="-1036800"/>
              <a:ext cx="3780360" cy="3998160"/>
            </a:xfrm>
            <a:prstGeom prst="rect">
              <a:avLst/>
            </a:prstGeom>
            <a:noFill/>
            <a:ln w="0">
              <a:noFill/>
            </a:ln>
          </p:spPr>
          <p:style>
            <a:lnRef idx="0"/>
            <a:fillRef idx="0"/>
            <a:effectRef idx="0"/>
            <a:fontRef idx="minor"/>
          </p:style>
          <p:txBody>
            <a:bodyPr lIns="50760" rIns="50760" tIns="50760" bIns="50760" anchor="ctr">
              <a:noAutofit/>
            </a:bodyPr>
            <a:p>
              <a:pPr algn="ctr">
                <a:lnSpc>
                  <a:spcPct val="147000"/>
                </a:lnSpc>
                <a:tabLst>
                  <a:tab algn="l" pos="0"/>
                </a:tabLst>
              </a:pPr>
              <a:endParaRPr b="0" lang="en-GB" sz="1400" spc="-1" strike="noStrike">
                <a:solidFill>
                  <a:srgbClr val="ffffff"/>
                </a:solidFill>
                <a:latin typeface="Arial"/>
              </a:endParaRPr>
            </a:p>
          </p:txBody>
        </p:sp>
      </p:grpSp>
      <p:sp>
        <p:nvSpPr>
          <p:cNvPr id="170" name="Google Shape;213;p9"/>
          <p:cNvSpPr/>
          <p:nvPr/>
        </p:nvSpPr>
        <p:spPr>
          <a:xfrm>
            <a:off x="9096840" y="3614400"/>
            <a:ext cx="8521200" cy="5659560"/>
          </a:xfrm>
          <a:custGeom>
            <a:avLst/>
            <a:gdLst>
              <a:gd name="textAreaLeft" fmla="*/ 0 w 8521200"/>
              <a:gd name="textAreaRight" fmla="*/ 8521560 w 8521200"/>
              <a:gd name="textAreaTop" fmla="*/ 0 h 5659560"/>
              <a:gd name="textAreaBottom" fmla="*/ 5659920 h 5659560"/>
            </a:gdLst>
            <a:ahLst/>
            <a:rect l="textAreaLeft" t="textAreaTop" r="textAreaRight" b="textAreaBottom"/>
            <a:pathLst>
              <a:path w="9237605" h="6135424">
                <a:moveTo>
                  <a:pt x="0" y="0"/>
                </a:moveTo>
                <a:lnTo>
                  <a:pt x="9237605" y="0"/>
                </a:lnTo>
                <a:lnTo>
                  <a:pt x="9237605" y="6135425"/>
                </a:lnTo>
                <a:lnTo>
                  <a:pt x="0" y="6135425"/>
                </a:lnTo>
                <a:lnTo>
                  <a:pt x="0" y="0"/>
                </a:lnTo>
                <a:close/>
              </a:path>
            </a:pathLst>
          </a:custGeom>
          <a:blipFill rotWithShape="0">
            <a:blip r:embed="rId1"/>
            <a:srcRect/>
            <a:stretch/>
          </a:blipFill>
          <a:ln w="0">
            <a:noFill/>
          </a:ln>
        </p:spPr>
        <p:style>
          <a:lnRef idx="0"/>
          <a:fillRef idx="0"/>
          <a:effectRef idx="0"/>
          <a:fontRef idx="minor"/>
        </p:style>
        <p:txBody>
          <a:bodyPr anchor="t">
            <a:noAutofit/>
          </a:bodyPr>
          <a:p>
            <a:pPr>
              <a:lnSpc>
                <a:spcPct val="100000"/>
              </a:lnSpc>
              <a:tabLst>
                <a:tab algn="l" pos="0"/>
              </a:tabLst>
            </a:pPr>
            <a:endParaRPr b="0" lang="en-GB" sz="1400" spc="-1" strike="noStrike">
              <a:solidFill>
                <a:srgbClr val="000000"/>
              </a:solidFill>
              <a:latin typeface="Arial"/>
            </a:endParaRPr>
          </a:p>
        </p:txBody>
      </p:sp>
      <p:sp>
        <p:nvSpPr>
          <p:cNvPr id="171" name="Google Shape;214;p9"/>
          <p:cNvSpPr/>
          <p:nvPr/>
        </p:nvSpPr>
        <p:spPr>
          <a:xfrm>
            <a:off x="573840" y="302040"/>
            <a:ext cx="2683440" cy="2421720"/>
          </a:xfrm>
          <a:custGeom>
            <a:avLst/>
            <a:gdLst>
              <a:gd name="textAreaLeft" fmla="*/ 0 w 2683440"/>
              <a:gd name="textAreaRight" fmla="*/ 2683800 w 2683440"/>
              <a:gd name="textAreaTop" fmla="*/ 0 h 2421720"/>
              <a:gd name="textAreaBottom" fmla="*/ 2422080 h 2421720"/>
            </a:gdLst>
            <a:ahLst/>
            <a:rect l="textAreaLeft" t="textAreaTop" r="textAreaRight" b="textAreaBottom"/>
            <a:pathLst>
              <a:path w="2683919" h="2422236">
                <a:moveTo>
                  <a:pt x="0" y="0"/>
                </a:moveTo>
                <a:lnTo>
                  <a:pt x="2683918" y="0"/>
                </a:lnTo>
                <a:lnTo>
                  <a:pt x="2683918" y="2422236"/>
                </a:lnTo>
                <a:lnTo>
                  <a:pt x="0" y="2422236"/>
                </a:lnTo>
                <a:lnTo>
                  <a:pt x="0" y="0"/>
                </a:lnTo>
                <a:close/>
              </a:path>
            </a:pathLst>
          </a:custGeom>
          <a:blipFill rotWithShape="0">
            <a:blip r:embed="rId2"/>
            <a:srcRect/>
            <a:stretch/>
          </a:blipFill>
          <a:ln w="0">
            <a:noFill/>
          </a:ln>
        </p:spPr>
        <p:style>
          <a:lnRef idx="0"/>
          <a:fillRef idx="0"/>
          <a:effectRef idx="0"/>
          <a:fontRef idx="minor"/>
        </p:style>
        <p:txBody>
          <a:bodyPr anchor="t">
            <a:noAutofit/>
          </a:bodyPr>
          <a:p>
            <a:pPr>
              <a:lnSpc>
                <a:spcPct val="100000"/>
              </a:lnSpc>
              <a:tabLst>
                <a:tab algn="l" pos="0"/>
              </a:tabLst>
            </a:pPr>
            <a:endParaRPr b="0" lang="en-GB" sz="1400" spc="-1" strike="noStrike">
              <a:solidFill>
                <a:srgbClr val="000000"/>
              </a:solidFill>
              <a:latin typeface="Arial"/>
            </a:endParaRPr>
          </a:p>
        </p:txBody>
      </p:sp>
      <p:pic>
        <p:nvPicPr>
          <p:cNvPr id="172" name="Google Shape;215;p9" descr=""/>
          <p:cNvPicPr/>
          <p:nvPr/>
        </p:nvPicPr>
        <p:blipFill>
          <a:blip r:embed="rId3"/>
          <a:stretch/>
        </p:blipFill>
        <p:spPr>
          <a:xfrm>
            <a:off x="16086960" y="623880"/>
            <a:ext cx="1595520" cy="2252520"/>
          </a:xfrm>
          <a:prstGeom prst="rect">
            <a:avLst/>
          </a:prstGeom>
          <a:ln w="0">
            <a:noFill/>
          </a:ln>
        </p:spPr>
      </p:pic>
      <p:sp>
        <p:nvSpPr>
          <p:cNvPr id="173" name="Google Shape;216;p9"/>
          <p:cNvSpPr/>
          <p:nvPr/>
        </p:nvSpPr>
        <p:spPr>
          <a:xfrm>
            <a:off x="4572000" y="630000"/>
            <a:ext cx="11241720" cy="2452680"/>
          </a:xfrm>
          <a:prstGeom prst="rect">
            <a:avLst/>
          </a:prstGeom>
          <a:noFill/>
          <a:ln w="0">
            <a:noFill/>
          </a:ln>
        </p:spPr>
        <p:style>
          <a:lnRef idx="0"/>
          <a:fillRef idx="0"/>
          <a:effectRef idx="0"/>
          <a:fontRef idx="minor"/>
        </p:style>
        <p:txBody>
          <a:bodyPr lIns="0" rIns="0" tIns="0" bIns="0" anchor="t">
            <a:spAutoFit/>
          </a:bodyPr>
          <a:p>
            <a:pPr>
              <a:lnSpc>
                <a:spcPct val="115000"/>
              </a:lnSpc>
              <a:tabLst>
                <a:tab algn="l" pos="0"/>
              </a:tabLst>
            </a:pPr>
            <a:r>
              <a:rPr b="0" lang="en-US" sz="7000" spc="-1" strike="noStrike">
                <a:solidFill>
                  <a:srgbClr val="000000"/>
                </a:solidFill>
                <a:latin typeface="Corbel"/>
                <a:ea typeface="Corbel"/>
              </a:rPr>
              <a:t>WHAT DOES THIS IMAGE </a:t>
            </a:r>
            <a:endParaRPr b="0" lang="en-GB" sz="7000" spc="-1" strike="noStrike">
              <a:solidFill>
                <a:srgbClr val="ffffff"/>
              </a:solidFill>
              <a:latin typeface="Arial"/>
            </a:endParaRPr>
          </a:p>
          <a:p>
            <a:pPr>
              <a:lnSpc>
                <a:spcPct val="115000"/>
              </a:lnSpc>
              <a:tabLst>
                <a:tab algn="l" pos="0"/>
              </a:tabLst>
            </a:pPr>
            <a:r>
              <a:rPr b="0" lang="en-US" sz="7000" spc="-1" strike="noStrike">
                <a:solidFill>
                  <a:srgbClr val="000000"/>
                </a:solidFill>
                <a:latin typeface="Corbel"/>
                <a:ea typeface="Corbel"/>
              </a:rPr>
              <a:t>SHOW US ABOUT IDENTITY?</a:t>
            </a:r>
            <a:endParaRPr b="0" lang="en-GB" sz="7000" spc="-1" strike="noStrike">
              <a:solidFill>
                <a:srgbClr val="ffffff"/>
              </a:solidFill>
              <a:latin typeface="Arial"/>
            </a:endParaRPr>
          </a:p>
        </p:txBody>
      </p:sp>
      <p:sp>
        <p:nvSpPr>
          <p:cNvPr id="174" name="Google Shape;217;p9"/>
          <p:cNvSpPr/>
          <p:nvPr/>
        </p:nvSpPr>
        <p:spPr>
          <a:xfrm>
            <a:off x="992880" y="4170240"/>
            <a:ext cx="7157520" cy="4778280"/>
          </a:xfrm>
          <a:prstGeom prst="rect">
            <a:avLst/>
          </a:prstGeom>
          <a:noFill/>
          <a:ln w="0">
            <a:noFill/>
          </a:ln>
        </p:spPr>
        <p:style>
          <a:lnRef idx="0"/>
          <a:fillRef idx="0"/>
          <a:effectRef idx="0"/>
          <a:fontRef idx="minor"/>
        </p:style>
        <p:txBody>
          <a:bodyPr lIns="0" rIns="0" tIns="0" bIns="0" anchor="t">
            <a:spAutoFit/>
          </a:bodyPr>
          <a:p>
            <a:pPr lvl="1" marL="914400" indent="-431640">
              <a:lnSpc>
                <a:spcPct val="140000"/>
              </a:lnSpc>
              <a:buClr>
                <a:srgbClr val="000000"/>
              </a:buClr>
              <a:buFont typeface="Corbel"/>
              <a:buChar char="•"/>
            </a:pPr>
            <a:r>
              <a:rPr b="0" lang="en-US" sz="3200" spc="-1" strike="noStrike">
                <a:solidFill>
                  <a:schemeClr val="dk1"/>
                </a:solidFill>
                <a:latin typeface="Corbel"/>
                <a:ea typeface="Corbel"/>
              </a:rPr>
              <a:t>What do you notice in this image?</a:t>
            </a:r>
            <a:endParaRPr b="0" lang="en-GB" sz="3200" spc="-1" strike="noStrike">
              <a:solidFill>
                <a:srgbClr val="ffffff"/>
              </a:solidFill>
              <a:latin typeface="Arial"/>
            </a:endParaRPr>
          </a:p>
          <a:p>
            <a:pPr>
              <a:lnSpc>
                <a:spcPct val="140000"/>
              </a:lnSpc>
              <a:tabLst>
                <a:tab algn="l" pos="0"/>
              </a:tabLst>
            </a:pPr>
            <a:endParaRPr b="0" lang="en-GB" sz="3200" spc="-1" strike="noStrike">
              <a:solidFill>
                <a:srgbClr val="ffffff"/>
              </a:solidFill>
              <a:latin typeface="Arial"/>
            </a:endParaRPr>
          </a:p>
          <a:p>
            <a:pPr lvl="1" marL="914400" indent="-431640">
              <a:lnSpc>
                <a:spcPct val="140000"/>
              </a:lnSpc>
              <a:buClr>
                <a:srgbClr val="000000"/>
              </a:buClr>
              <a:buFont typeface="Corbel"/>
              <a:buChar char="•"/>
              <a:tabLst>
                <a:tab algn="l" pos="0"/>
              </a:tabLst>
            </a:pPr>
            <a:r>
              <a:rPr b="0" lang="en-US" sz="3200" spc="-1" strike="noStrike">
                <a:solidFill>
                  <a:schemeClr val="dk1"/>
                </a:solidFill>
                <a:latin typeface="Corbel"/>
                <a:ea typeface="Corbel"/>
              </a:rPr>
              <a:t>What do you think this young man might want others to know about who he is?</a:t>
            </a:r>
            <a:endParaRPr b="0" lang="en-GB" sz="3200" spc="-1" strike="noStrike">
              <a:solidFill>
                <a:srgbClr val="ffffff"/>
              </a:solidFill>
              <a:latin typeface="Arial"/>
            </a:endParaRPr>
          </a:p>
          <a:p>
            <a:pPr>
              <a:lnSpc>
                <a:spcPct val="140000"/>
              </a:lnSpc>
              <a:tabLst>
                <a:tab algn="l" pos="0"/>
              </a:tabLst>
            </a:pPr>
            <a:endParaRPr b="0" lang="en-GB" sz="3200" spc="-1" strike="noStrike">
              <a:solidFill>
                <a:srgbClr val="ffffff"/>
              </a:solidFill>
              <a:latin typeface="Arial"/>
            </a:endParaRPr>
          </a:p>
          <a:p>
            <a:pPr lvl="1" marL="914400" indent="-431640">
              <a:lnSpc>
                <a:spcPct val="140000"/>
              </a:lnSpc>
              <a:buClr>
                <a:srgbClr val="000000"/>
              </a:buClr>
              <a:buFont typeface="Corbel"/>
              <a:buChar char="•"/>
              <a:tabLst>
                <a:tab algn="l" pos="0"/>
              </a:tabLst>
            </a:pPr>
            <a:r>
              <a:rPr b="0" lang="en-US" sz="3200" spc="-1" strike="noStrike">
                <a:solidFill>
                  <a:schemeClr val="dk1"/>
                </a:solidFill>
                <a:latin typeface="Corbel"/>
                <a:ea typeface="Corbel"/>
              </a:rPr>
              <a:t>How do you think he feels? Why?</a:t>
            </a:r>
            <a:endParaRPr b="0" lang="en-GB" sz="3200" spc="-1" strike="noStrike">
              <a:solidFill>
                <a:srgbClr val="ffffff"/>
              </a:solidFill>
              <a:latin typeface="Arial"/>
            </a:endParaRPr>
          </a:p>
        </p:txBody>
      </p:sp>
    </p:spTree>
  </p:cSld>
  <mc:AlternateContent>
    <mc:Choice Requires="p14">
      <p:transition spd="slow" p14:dur="2000"/>
    </mc:Choice>
    <mc:Fallback>
      <p:transition spd="slow"/>
    </mc:Fallback>
  </mc:AlternateContent>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pitchFamily="0" charset="1"/>
        <a:ea typeface=""/>
        <a:cs typeface=""/>
      </a:majorFont>
      <a:minorFont>
        <a:latin typeface="Arial" pitchFamily="0" charset="1"/>
        <a:ea typeface=""/>
        <a:cs typeface=""/>
      </a:minorFont>
    </a:fontScheme>
    <a:fmtScheme>
      <a:fillStyleLst>
        <a:solidFill>
          <a:schemeClr val="phClr"/>
        </a:solidFill>
        <a:gradFill>
          <a:gsLst>
            <a:gs pos="0">
              <a:schemeClr val="phClr">
                <a:tint val="50000"/>
              </a:schemeClr>
            </a:gs>
            <a:gs pos="35000">
              <a:schemeClr val="phClr">
                <a:tint val="37000"/>
              </a:schemeClr>
            </a:gs>
            <a:gs pos="100000">
              <a:schemeClr val="phClr">
                <a:tint val="15000"/>
              </a:schemeClr>
            </a:gs>
          </a:gsLst>
          <a:lin ang="16200000" scaled="1"/>
          <a:tileRect l="0" t="0" r="0" b="0"/>
        </a:gradFill>
        <a:gradFill>
          <a:gsLst>
            <a:gs pos="0">
              <a:schemeClr val="phClr">
                <a:tint val="100000"/>
                <a:shade val="100000"/>
              </a:schemeClr>
            </a:gs>
            <a:gs pos="100000">
              <a:schemeClr val="phClr">
                <a:tint val="50000"/>
                <a:shade val="100000"/>
              </a:schemeClr>
            </a:gs>
          </a:gsLst>
          <a:lin ang="16200000" scaled="0"/>
          <a:tileRect l="0" t="0" r="0" b="0"/>
        </a:gradFill>
      </a:fillStyleLst>
      <a:lnStyleLst>
        <a:ln w="9525" cap="flat" cmpd="sng" algn="ctr">
          <a:prstDash val="solid"/>
        </a:ln>
        <a:ln w="25400" cap="flat" cmpd="sng" algn="ctr">
          <a:prstDash val="solid"/>
        </a:ln>
        <a:ln w="38100" cap="flat" cmpd="sng" algn="ctr">
          <a:prstDash val="solid"/>
        </a:ln>
      </a:lnStyleLst>
      <a:effectStyleLst>
        <a:effectStyle>
          <a:effectLst/>
        </a:effectStyle>
        <a:effectStyle>
          <a:effectLst/>
        </a:effectStyle>
        <a:effectStyle>
          <a:effectLst/>
        </a:effectStyle>
      </a:effectStyleLst>
      <a:bgFillStyleLst>
        <a:solidFill>
          <a:schemeClr val="phClr"/>
        </a:solidFill>
        <a:gradFill>
          <a:gsLst>
            <a:gs pos="0">
              <a:schemeClr val="phClr">
                <a:tint val="40000"/>
              </a:schemeClr>
            </a:gs>
            <a:gs pos="40000">
              <a:schemeClr val="phClr">
                <a:tint val="45000"/>
                <a:shade val="99000"/>
              </a:schemeClr>
            </a:gs>
            <a:gs pos="100000">
              <a:schemeClr val="phClr">
                <a:shade val="20000"/>
              </a:schemeClr>
            </a:gs>
          </a:gsLst>
          <a:path path="circle">
            <a:fillToRect l="50000" t="-80000" r="50000" b="180000"/>
          </a:path>
          <a:tileRect l="0" t="0" r="0" b="0"/>
        </a:gradFill>
        <a:gradFill>
          <a:gsLst>
            <a:gs pos="0">
              <a:schemeClr val="phClr">
                <a:tint val="80000"/>
              </a:schemeClr>
            </a:gs>
            <a:gs pos="100000">
              <a:schemeClr val="phClr">
                <a:shade val="30000"/>
              </a:schemeClr>
            </a:gs>
          </a:gsLst>
          <a:path path="circle">
            <a:fillToRect l="50000" t="50000" r="50000" b="50000"/>
          </a:path>
          <a:tileRect l="0" t="0" r="0" b="0"/>
        </a:gradFill>
      </a:bgFillStyleLst>
    </a:fmtScheme>
  </a:themeElements>
</a:theme>
</file>

<file path=ppt/theme/theme10.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pitchFamily="0" charset="1"/>
        <a:ea typeface=""/>
        <a:cs typeface=""/>
      </a:majorFont>
      <a:minorFont>
        <a:latin typeface="Arial" pitchFamily="0" charset="1"/>
        <a:ea typeface=""/>
        <a:cs typeface=""/>
      </a:minorFont>
    </a:fontScheme>
    <a:fmtScheme>
      <a:fillStyleLst>
        <a:solidFill>
          <a:schemeClr val="phClr"/>
        </a:solidFill>
        <a:gradFill>
          <a:gsLst>
            <a:gs pos="0">
              <a:schemeClr val="phClr">
                <a:tint val="50000"/>
              </a:schemeClr>
            </a:gs>
            <a:gs pos="35000">
              <a:schemeClr val="phClr">
                <a:tint val="37000"/>
              </a:schemeClr>
            </a:gs>
            <a:gs pos="100000">
              <a:schemeClr val="phClr">
                <a:tint val="15000"/>
              </a:schemeClr>
            </a:gs>
          </a:gsLst>
          <a:lin ang="16200000" scaled="1"/>
          <a:tileRect l="0" t="0" r="0" b="0"/>
        </a:gradFill>
        <a:gradFill>
          <a:gsLst>
            <a:gs pos="0">
              <a:schemeClr val="phClr">
                <a:tint val="100000"/>
                <a:shade val="100000"/>
              </a:schemeClr>
            </a:gs>
            <a:gs pos="100000">
              <a:schemeClr val="phClr">
                <a:tint val="50000"/>
                <a:shade val="100000"/>
              </a:schemeClr>
            </a:gs>
          </a:gsLst>
          <a:lin ang="16200000" scaled="0"/>
          <a:tileRect l="0" t="0" r="0" b="0"/>
        </a:gradFill>
      </a:fillStyleLst>
      <a:lnStyleLst>
        <a:ln w="9525" cap="flat" cmpd="sng" algn="ctr">
          <a:prstDash val="solid"/>
        </a:ln>
        <a:ln w="25400" cap="flat" cmpd="sng" algn="ctr">
          <a:prstDash val="solid"/>
        </a:ln>
        <a:ln w="38100" cap="flat" cmpd="sng" algn="ctr">
          <a:prstDash val="solid"/>
        </a:ln>
      </a:lnStyleLst>
      <a:effectStyleLst>
        <a:effectStyle>
          <a:effectLst/>
        </a:effectStyle>
        <a:effectStyle>
          <a:effectLst/>
        </a:effectStyle>
        <a:effectStyle>
          <a:effectLst/>
        </a:effectStyle>
      </a:effectStyleLst>
      <a:bgFillStyleLst>
        <a:solidFill>
          <a:schemeClr val="phClr"/>
        </a:solidFill>
        <a:gradFill>
          <a:gsLst>
            <a:gs pos="0">
              <a:schemeClr val="phClr">
                <a:tint val="40000"/>
              </a:schemeClr>
            </a:gs>
            <a:gs pos="40000">
              <a:schemeClr val="phClr">
                <a:tint val="45000"/>
                <a:shade val="99000"/>
              </a:schemeClr>
            </a:gs>
            <a:gs pos="100000">
              <a:schemeClr val="phClr">
                <a:shade val="20000"/>
              </a:schemeClr>
            </a:gs>
          </a:gsLst>
          <a:path path="circle">
            <a:fillToRect l="50000" t="-80000" r="50000" b="180000"/>
          </a:path>
          <a:tileRect l="0" t="0" r="0" b="0"/>
        </a:gradFill>
        <a:gradFill>
          <a:gsLst>
            <a:gs pos="0">
              <a:schemeClr val="phClr">
                <a:tint val="80000"/>
              </a:schemeClr>
            </a:gs>
            <a:gs pos="100000">
              <a:schemeClr val="phClr">
                <a:shade val="30000"/>
              </a:schemeClr>
            </a:gs>
          </a:gsLst>
          <a:path path="circle">
            <a:fillToRect l="50000" t="50000" r="50000" b="50000"/>
          </a:path>
          <a:tileRect l="0" t="0" r="0" b="0"/>
        </a:gradFill>
      </a:bgFillStyleLst>
    </a:fmtScheme>
  </a:themeElements>
</a:theme>
</file>

<file path=ppt/theme/theme1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pitchFamily="0" charset="1"/>
        <a:ea typeface=""/>
        <a:cs typeface=""/>
      </a:majorFont>
      <a:minorFont>
        <a:latin typeface="Arial" pitchFamily="0" charset="1"/>
        <a:ea typeface=""/>
        <a:cs typeface=""/>
      </a:minorFont>
    </a:fontScheme>
    <a:fmtScheme>
      <a:fillStyleLst>
        <a:solidFill>
          <a:schemeClr val="phClr"/>
        </a:solidFill>
        <a:gradFill>
          <a:gsLst>
            <a:gs pos="0">
              <a:schemeClr val="phClr">
                <a:tint val="50000"/>
              </a:schemeClr>
            </a:gs>
            <a:gs pos="35000">
              <a:schemeClr val="phClr">
                <a:tint val="37000"/>
              </a:schemeClr>
            </a:gs>
            <a:gs pos="100000">
              <a:schemeClr val="phClr">
                <a:tint val="15000"/>
              </a:schemeClr>
            </a:gs>
          </a:gsLst>
          <a:lin ang="16200000" scaled="1"/>
          <a:tileRect l="0" t="0" r="0" b="0"/>
        </a:gradFill>
        <a:gradFill>
          <a:gsLst>
            <a:gs pos="0">
              <a:schemeClr val="phClr">
                <a:tint val="100000"/>
                <a:shade val="100000"/>
              </a:schemeClr>
            </a:gs>
            <a:gs pos="100000">
              <a:schemeClr val="phClr">
                <a:tint val="50000"/>
                <a:shade val="100000"/>
              </a:schemeClr>
            </a:gs>
          </a:gsLst>
          <a:lin ang="16200000" scaled="0"/>
          <a:tileRect l="0" t="0" r="0" b="0"/>
        </a:gradFill>
      </a:fillStyleLst>
      <a:lnStyleLst>
        <a:ln w="9525" cap="flat" cmpd="sng" algn="ctr">
          <a:prstDash val="solid"/>
        </a:ln>
        <a:ln w="25400" cap="flat" cmpd="sng" algn="ctr">
          <a:prstDash val="solid"/>
        </a:ln>
        <a:ln w="38100" cap="flat" cmpd="sng" algn="ctr">
          <a:prstDash val="solid"/>
        </a:ln>
      </a:lnStyleLst>
      <a:effectStyleLst>
        <a:effectStyle>
          <a:effectLst/>
        </a:effectStyle>
        <a:effectStyle>
          <a:effectLst/>
        </a:effectStyle>
        <a:effectStyle>
          <a:effectLst/>
        </a:effectStyle>
      </a:effectStyleLst>
      <a:bgFillStyleLst>
        <a:solidFill>
          <a:schemeClr val="phClr"/>
        </a:solidFill>
        <a:gradFill>
          <a:gsLst>
            <a:gs pos="0">
              <a:schemeClr val="phClr">
                <a:tint val="40000"/>
              </a:schemeClr>
            </a:gs>
            <a:gs pos="40000">
              <a:schemeClr val="phClr">
                <a:tint val="45000"/>
                <a:shade val="99000"/>
              </a:schemeClr>
            </a:gs>
            <a:gs pos="100000">
              <a:schemeClr val="phClr">
                <a:shade val="20000"/>
              </a:schemeClr>
            </a:gs>
          </a:gsLst>
          <a:path path="circle">
            <a:fillToRect l="50000" t="-80000" r="50000" b="180000"/>
          </a:path>
          <a:tileRect l="0" t="0" r="0" b="0"/>
        </a:gradFill>
        <a:gradFill>
          <a:gsLst>
            <a:gs pos="0">
              <a:schemeClr val="phClr">
                <a:tint val="80000"/>
              </a:schemeClr>
            </a:gs>
            <a:gs pos="100000">
              <a:schemeClr val="phClr">
                <a:shade val="30000"/>
              </a:schemeClr>
            </a:gs>
          </a:gsLst>
          <a:path path="circle">
            <a:fillToRect l="50000" t="50000" r="50000" b="50000"/>
          </a:path>
          <a:tileRect l="0" t="0" r="0" b="0"/>
        </a:gradFill>
      </a:bgFillStyleLst>
    </a:fmtScheme>
  </a:themeElements>
</a:theme>
</file>

<file path=ppt/theme/theme12.xml><?xml version="1.0" encoding="utf-8"?>
<a:theme xmlns:a="http://schemas.openxmlformats.org/drawingml/2006/main" xmlns:r="http://schemas.openxmlformats.org/officeDocument/2006/relationships" name="Office Them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pitchFamily="0" charset="1"/>
        <a:ea typeface="DejaVu Sans" pitchFamily="0" charset="1"/>
        <a:cs typeface="DejaVu Sans" pitchFamily="0" charset="1"/>
      </a:majorFont>
      <a:minorFont>
        <a:latin typeface="Arial" pitchFamily="0" charset="1"/>
        <a:ea typeface="DejaVu Sans" pitchFamily="0" charset="1"/>
        <a:cs typeface="DejaVu Sans" pitchFamily="0" charset="1"/>
      </a:minorFont>
    </a:fontScheme>
    <a:fmtScheme>
      <a:fillStyleLst>
        <a:solidFill>
          <a:schemeClr val="phClr"/>
        </a:solidFill>
        <a:solidFill>
          <a:schemeClr val="phClr"/>
        </a:solidFill>
        <a:solidFill>
          <a:schemeClr val="phClr"/>
        </a:solidFill>
      </a:fillStyleLst>
      <a:lnStyleLst>
        <a:ln w="6350" cap="flat" cmpd="sng" algn="ctr">
          <a:prstDash val="solid"/>
          <a:miter/>
        </a:ln>
        <a:ln w="6350" cap="flat" cmpd="sng" algn="ctr">
          <a:prstDash val="solid"/>
          <a:miter/>
        </a:ln>
        <a:ln w="6350" cap="flat" cmpd="sng" algn="ctr">
          <a:prstDash val="solid"/>
          <a:miter/>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pitchFamily="0" charset="1"/>
        <a:ea typeface=""/>
        <a:cs typeface=""/>
      </a:majorFont>
      <a:minorFont>
        <a:latin typeface="Arial" pitchFamily="0" charset="1"/>
        <a:ea typeface=""/>
        <a:cs typeface=""/>
      </a:minorFont>
    </a:fontScheme>
    <a:fmtScheme>
      <a:fillStyleLst>
        <a:solidFill>
          <a:schemeClr val="phClr"/>
        </a:solidFill>
        <a:gradFill>
          <a:gsLst>
            <a:gs pos="0">
              <a:schemeClr val="phClr">
                <a:tint val="50000"/>
              </a:schemeClr>
            </a:gs>
            <a:gs pos="35000">
              <a:schemeClr val="phClr">
                <a:tint val="37000"/>
              </a:schemeClr>
            </a:gs>
            <a:gs pos="100000">
              <a:schemeClr val="phClr">
                <a:tint val="15000"/>
              </a:schemeClr>
            </a:gs>
          </a:gsLst>
          <a:lin ang="16200000" scaled="1"/>
          <a:tileRect l="0" t="0" r="0" b="0"/>
        </a:gradFill>
        <a:gradFill>
          <a:gsLst>
            <a:gs pos="0">
              <a:schemeClr val="phClr">
                <a:tint val="100000"/>
                <a:shade val="100000"/>
              </a:schemeClr>
            </a:gs>
            <a:gs pos="100000">
              <a:schemeClr val="phClr">
                <a:tint val="50000"/>
                <a:shade val="100000"/>
              </a:schemeClr>
            </a:gs>
          </a:gsLst>
          <a:lin ang="16200000" scaled="0"/>
          <a:tileRect l="0" t="0" r="0" b="0"/>
        </a:gradFill>
      </a:fillStyleLst>
      <a:lnStyleLst>
        <a:ln w="9525" cap="flat" cmpd="sng" algn="ctr">
          <a:prstDash val="solid"/>
        </a:ln>
        <a:ln w="25400" cap="flat" cmpd="sng" algn="ctr">
          <a:prstDash val="solid"/>
        </a:ln>
        <a:ln w="38100" cap="flat" cmpd="sng" algn="ctr">
          <a:prstDash val="solid"/>
        </a:ln>
      </a:lnStyleLst>
      <a:effectStyleLst>
        <a:effectStyle>
          <a:effectLst/>
        </a:effectStyle>
        <a:effectStyle>
          <a:effectLst/>
        </a:effectStyle>
        <a:effectStyle>
          <a:effectLst/>
        </a:effectStyle>
      </a:effectStyleLst>
      <a:bgFillStyleLst>
        <a:solidFill>
          <a:schemeClr val="phClr"/>
        </a:solidFill>
        <a:gradFill>
          <a:gsLst>
            <a:gs pos="0">
              <a:schemeClr val="phClr">
                <a:tint val="40000"/>
              </a:schemeClr>
            </a:gs>
            <a:gs pos="40000">
              <a:schemeClr val="phClr">
                <a:tint val="45000"/>
                <a:shade val="99000"/>
              </a:schemeClr>
            </a:gs>
            <a:gs pos="100000">
              <a:schemeClr val="phClr">
                <a:shade val="20000"/>
              </a:schemeClr>
            </a:gs>
          </a:gsLst>
          <a:path path="circle">
            <a:fillToRect l="50000" t="-80000" r="50000" b="180000"/>
          </a:path>
          <a:tileRect l="0" t="0" r="0" b="0"/>
        </a:gradFill>
        <a:gradFill>
          <a:gsLst>
            <a:gs pos="0">
              <a:schemeClr val="phClr">
                <a:tint val="80000"/>
              </a:schemeClr>
            </a:gs>
            <a:gs pos="100000">
              <a:schemeClr val="phClr">
                <a:shade val="30000"/>
              </a:schemeClr>
            </a:gs>
          </a:gsLst>
          <a:path path="circle">
            <a:fillToRect l="50000" t="50000" r="50000" b="50000"/>
          </a:path>
          <a:tileRect l="0" t="0" r="0" b="0"/>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pitchFamily="0" charset="1"/>
        <a:ea typeface=""/>
        <a:cs typeface=""/>
      </a:majorFont>
      <a:minorFont>
        <a:latin typeface="Arial" pitchFamily="0" charset="1"/>
        <a:ea typeface=""/>
        <a:cs typeface=""/>
      </a:minorFont>
    </a:fontScheme>
    <a:fmtScheme>
      <a:fillStyleLst>
        <a:solidFill>
          <a:schemeClr val="phClr"/>
        </a:solidFill>
        <a:gradFill>
          <a:gsLst>
            <a:gs pos="0">
              <a:schemeClr val="phClr">
                <a:tint val="50000"/>
              </a:schemeClr>
            </a:gs>
            <a:gs pos="35000">
              <a:schemeClr val="phClr">
                <a:tint val="37000"/>
              </a:schemeClr>
            </a:gs>
            <a:gs pos="100000">
              <a:schemeClr val="phClr">
                <a:tint val="15000"/>
              </a:schemeClr>
            </a:gs>
          </a:gsLst>
          <a:lin ang="16200000" scaled="1"/>
          <a:tileRect l="0" t="0" r="0" b="0"/>
        </a:gradFill>
        <a:gradFill>
          <a:gsLst>
            <a:gs pos="0">
              <a:schemeClr val="phClr">
                <a:tint val="100000"/>
                <a:shade val="100000"/>
              </a:schemeClr>
            </a:gs>
            <a:gs pos="100000">
              <a:schemeClr val="phClr">
                <a:tint val="50000"/>
                <a:shade val="100000"/>
              </a:schemeClr>
            </a:gs>
          </a:gsLst>
          <a:lin ang="16200000" scaled="0"/>
          <a:tileRect l="0" t="0" r="0" b="0"/>
        </a:gradFill>
      </a:fillStyleLst>
      <a:lnStyleLst>
        <a:ln w="9525" cap="flat" cmpd="sng" algn="ctr">
          <a:prstDash val="solid"/>
        </a:ln>
        <a:ln w="25400" cap="flat" cmpd="sng" algn="ctr">
          <a:prstDash val="solid"/>
        </a:ln>
        <a:ln w="38100" cap="flat" cmpd="sng" algn="ctr">
          <a:prstDash val="solid"/>
        </a:ln>
      </a:lnStyleLst>
      <a:effectStyleLst>
        <a:effectStyle>
          <a:effectLst/>
        </a:effectStyle>
        <a:effectStyle>
          <a:effectLst/>
        </a:effectStyle>
        <a:effectStyle>
          <a:effectLst/>
        </a:effectStyle>
      </a:effectStyleLst>
      <a:bgFillStyleLst>
        <a:solidFill>
          <a:schemeClr val="phClr"/>
        </a:solidFill>
        <a:gradFill>
          <a:gsLst>
            <a:gs pos="0">
              <a:schemeClr val="phClr">
                <a:tint val="40000"/>
              </a:schemeClr>
            </a:gs>
            <a:gs pos="40000">
              <a:schemeClr val="phClr">
                <a:tint val="45000"/>
                <a:shade val="99000"/>
              </a:schemeClr>
            </a:gs>
            <a:gs pos="100000">
              <a:schemeClr val="phClr">
                <a:shade val="20000"/>
              </a:schemeClr>
            </a:gs>
          </a:gsLst>
          <a:path path="circle">
            <a:fillToRect l="50000" t="-80000" r="50000" b="180000"/>
          </a:path>
          <a:tileRect l="0" t="0" r="0" b="0"/>
        </a:gradFill>
        <a:gradFill>
          <a:gsLst>
            <a:gs pos="0">
              <a:schemeClr val="phClr">
                <a:tint val="80000"/>
              </a:schemeClr>
            </a:gs>
            <a:gs pos="100000">
              <a:schemeClr val="phClr">
                <a:shade val="30000"/>
              </a:schemeClr>
            </a:gs>
          </a:gsLst>
          <a:path path="circle">
            <a:fillToRect l="50000" t="50000" r="50000" b="50000"/>
          </a:path>
          <a:tileRect l="0" t="0" r="0" b="0"/>
        </a:gradFill>
      </a:bgFillStyleLst>
    </a:fmtScheme>
  </a:themeElements>
</a:theme>
</file>

<file path=ppt/theme/theme4.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pitchFamily="0" charset="1"/>
        <a:ea typeface=""/>
        <a:cs typeface=""/>
      </a:majorFont>
      <a:minorFont>
        <a:latin typeface="Arial" pitchFamily="0" charset="1"/>
        <a:ea typeface=""/>
        <a:cs typeface=""/>
      </a:minorFont>
    </a:fontScheme>
    <a:fmtScheme>
      <a:fillStyleLst>
        <a:solidFill>
          <a:schemeClr val="phClr"/>
        </a:solidFill>
        <a:gradFill>
          <a:gsLst>
            <a:gs pos="0">
              <a:schemeClr val="phClr">
                <a:tint val="50000"/>
              </a:schemeClr>
            </a:gs>
            <a:gs pos="35000">
              <a:schemeClr val="phClr">
                <a:tint val="37000"/>
              </a:schemeClr>
            </a:gs>
            <a:gs pos="100000">
              <a:schemeClr val="phClr">
                <a:tint val="15000"/>
              </a:schemeClr>
            </a:gs>
          </a:gsLst>
          <a:lin ang="16200000" scaled="1"/>
          <a:tileRect l="0" t="0" r="0" b="0"/>
        </a:gradFill>
        <a:gradFill>
          <a:gsLst>
            <a:gs pos="0">
              <a:schemeClr val="phClr">
                <a:tint val="100000"/>
                <a:shade val="100000"/>
              </a:schemeClr>
            </a:gs>
            <a:gs pos="100000">
              <a:schemeClr val="phClr">
                <a:tint val="50000"/>
                <a:shade val="100000"/>
              </a:schemeClr>
            </a:gs>
          </a:gsLst>
          <a:lin ang="16200000" scaled="0"/>
          <a:tileRect l="0" t="0" r="0" b="0"/>
        </a:gradFill>
      </a:fillStyleLst>
      <a:lnStyleLst>
        <a:ln w="9525" cap="flat" cmpd="sng" algn="ctr">
          <a:prstDash val="solid"/>
        </a:ln>
        <a:ln w="25400" cap="flat" cmpd="sng" algn="ctr">
          <a:prstDash val="solid"/>
        </a:ln>
        <a:ln w="38100" cap="flat" cmpd="sng" algn="ctr">
          <a:prstDash val="solid"/>
        </a:ln>
      </a:lnStyleLst>
      <a:effectStyleLst>
        <a:effectStyle>
          <a:effectLst/>
        </a:effectStyle>
        <a:effectStyle>
          <a:effectLst/>
        </a:effectStyle>
        <a:effectStyle>
          <a:effectLst/>
        </a:effectStyle>
      </a:effectStyleLst>
      <a:bgFillStyleLst>
        <a:solidFill>
          <a:schemeClr val="phClr"/>
        </a:solidFill>
        <a:gradFill>
          <a:gsLst>
            <a:gs pos="0">
              <a:schemeClr val="phClr">
                <a:tint val="40000"/>
              </a:schemeClr>
            </a:gs>
            <a:gs pos="40000">
              <a:schemeClr val="phClr">
                <a:tint val="45000"/>
                <a:shade val="99000"/>
              </a:schemeClr>
            </a:gs>
            <a:gs pos="100000">
              <a:schemeClr val="phClr">
                <a:shade val="20000"/>
              </a:schemeClr>
            </a:gs>
          </a:gsLst>
          <a:path path="circle">
            <a:fillToRect l="50000" t="-80000" r="50000" b="180000"/>
          </a:path>
          <a:tileRect l="0" t="0" r="0" b="0"/>
        </a:gradFill>
        <a:gradFill>
          <a:gsLst>
            <a:gs pos="0">
              <a:schemeClr val="phClr">
                <a:tint val="80000"/>
              </a:schemeClr>
            </a:gs>
            <a:gs pos="100000">
              <a:schemeClr val="phClr">
                <a:shade val="30000"/>
              </a:schemeClr>
            </a:gs>
          </a:gsLst>
          <a:path path="circle">
            <a:fillToRect l="50000" t="50000" r="50000" b="50000"/>
          </a:path>
          <a:tileRect l="0" t="0" r="0" b="0"/>
        </a:gradFill>
      </a:bgFillStyleLst>
    </a:fmtScheme>
  </a:themeElements>
</a:theme>
</file>

<file path=ppt/theme/theme5.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pitchFamily="0" charset="1"/>
        <a:ea typeface=""/>
        <a:cs typeface=""/>
      </a:majorFont>
      <a:minorFont>
        <a:latin typeface="Arial" pitchFamily="0" charset="1"/>
        <a:ea typeface=""/>
        <a:cs typeface=""/>
      </a:minorFont>
    </a:fontScheme>
    <a:fmtScheme>
      <a:fillStyleLst>
        <a:solidFill>
          <a:schemeClr val="phClr"/>
        </a:solidFill>
        <a:gradFill>
          <a:gsLst>
            <a:gs pos="0">
              <a:schemeClr val="phClr">
                <a:tint val="50000"/>
              </a:schemeClr>
            </a:gs>
            <a:gs pos="35000">
              <a:schemeClr val="phClr">
                <a:tint val="37000"/>
              </a:schemeClr>
            </a:gs>
            <a:gs pos="100000">
              <a:schemeClr val="phClr">
                <a:tint val="15000"/>
              </a:schemeClr>
            </a:gs>
          </a:gsLst>
          <a:lin ang="16200000" scaled="1"/>
          <a:tileRect l="0" t="0" r="0" b="0"/>
        </a:gradFill>
        <a:gradFill>
          <a:gsLst>
            <a:gs pos="0">
              <a:schemeClr val="phClr">
                <a:tint val="100000"/>
                <a:shade val="100000"/>
              </a:schemeClr>
            </a:gs>
            <a:gs pos="100000">
              <a:schemeClr val="phClr">
                <a:tint val="50000"/>
                <a:shade val="100000"/>
              </a:schemeClr>
            </a:gs>
          </a:gsLst>
          <a:lin ang="16200000" scaled="0"/>
          <a:tileRect l="0" t="0" r="0" b="0"/>
        </a:gradFill>
      </a:fillStyleLst>
      <a:lnStyleLst>
        <a:ln w="9525" cap="flat" cmpd="sng" algn="ctr">
          <a:prstDash val="solid"/>
        </a:ln>
        <a:ln w="25400" cap="flat" cmpd="sng" algn="ctr">
          <a:prstDash val="solid"/>
        </a:ln>
        <a:ln w="38100" cap="flat" cmpd="sng" algn="ctr">
          <a:prstDash val="solid"/>
        </a:ln>
      </a:lnStyleLst>
      <a:effectStyleLst>
        <a:effectStyle>
          <a:effectLst/>
        </a:effectStyle>
        <a:effectStyle>
          <a:effectLst/>
        </a:effectStyle>
        <a:effectStyle>
          <a:effectLst/>
        </a:effectStyle>
      </a:effectStyleLst>
      <a:bgFillStyleLst>
        <a:solidFill>
          <a:schemeClr val="phClr"/>
        </a:solidFill>
        <a:gradFill>
          <a:gsLst>
            <a:gs pos="0">
              <a:schemeClr val="phClr">
                <a:tint val="40000"/>
              </a:schemeClr>
            </a:gs>
            <a:gs pos="40000">
              <a:schemeClr val="phClr">
                <a:tint val="45000"/>
                <a:shade val="99000"/>
              </a:schemeClr>
            </a:gs>
            <a:gs pos="100000">
              <a:schemeClr val="phClr">
                <a:shade val="20000"/>
              </a:schemeClr>
            </a:gs>
          </a:gsLst>
          <a:path path="circle">
            <a:fillToRect l="50000" t="-80000" r="50000" b="180000"/>
          </a:path>
          <a:tileRect l="0" t="0" r="0" b="0"/>
        </a:gradFill>
        <a:gradFill>
          <a:gsLst>
            <a:gs pos="0">
              <a:schemeClr val="phClr">
                <a:tint val="80000"/>
              </a:schemeClr>
            </a:gs>
            <a:gs pos="100000">
              <a:schemeClr val="phClr">
                <a:shade val="30000"/>
              </a:schemeClr>
            </a:gs>
          </a:gsLst>
          <a:path path="circle">
            <a:fillToRect l="50000" t="50000" r="50000" b="50000"/>
          </a:path>
          <a:tileRect l="0" t="0" r="0" b="0"/>
        </a:gradFill>
      </a:bgFillStyleLst>
    </a:fmtScheme>
  </a:themeElements>
</a:theme>
</file>

<file path=ppt/theme/theme6.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pitchFamily="0" charset="1"/>
        <a:ea typeface=""/>
        <a:cs typeface=""/>
      </a:majorFont>
      <a:minorFont>
        <a:latin typeface="Arial" pitchFamily="0" charset="1"/>
        <a:ea typeface=""/>
        <a:cs typeface=""/>
      </a:minorFont>
    </a:fontScheme>
    <a:fmtScheme>
      <a:fillStyleLst>
        <a:solidFill>
          <a:schemeClr val="phClr"/>
        </a:solidFill>
        <a:gradFill>
          <a:gsLst>
            <a:gs pos="0">
              <a:schemeClr val="phClr">
                <a:tint val="50000"/>
              </a:schemeClr>
            </a:gs>
            <a:gs pos="35000">
              <a:schemeClr val="phClr">
                <a:tint val="37000"/>
              </a:schemeClr>
            </a:gs>
            <a:gs pos="100000">
              <a:schemeClr val="phClr">
                <a:tint val="15000"/>
              </a:schemeClr>
            </a:gs>
          </a:gsLst>
          <a:lin ang="16200000" scaled="1"/>
          <a:tileRect l="0" t="0" r="0" b="0"/>
        </a:gradFill>
        <a:gradFill>
          <a:gsLst>
            <a:gs pos="0">
              <a:schemeClr val="phClr">
                <a:tint val="100000"/>
                <a:shade val="100000"/>
              </a:schemeClr>
            </a:gs>
            <a:gs pos="100000">
              <a:schemeClr val="phClr">
                <a:tint val="50000"/>
                <a:shade val="100000"/>
              </a:schemeClr>
            </a:gs>
          </a:gsLst>
          <a:lin ang="16200000" scaled="0"/>
          <a:tileRect l="0" t="0" r="0" b="0"/>
        </a:gradFill>
      </a:fillStyleLst>
      <a:lnStyleLst>
        <a:ln w="9525" cap="flat" cmpd="sng" algn="ctr">
          <a:prstDash val="solid"/>
        </a:ln>
        <a:ln w="25400" cap="flat" cmpd="sng" algn="ctr">
          <a:prstDash val="solid"/>
        </a:ln>
        <a:ln w="38100" cap="flat" cmpd="sng" algn="ctr">
          <a:prstDash val="solid"/>
        </a:ln>
      </a:lnStyleLst>
      <a:effectStyleLst>
        <a:effectStyle>
          <a:effectLst/>
        </a:effectStyle>
        <a:effectStyle>
          <a:effectLst/>
        </a:effectStyle>
        <a:effectStyle>
          <a:effectLst/>
        </a:effectStyle>
      </a:effectStyleLst>
      <a:bgFillStyleLst>
        <a:solidFill>
          <a:schemeClr val="phClr"/>
        </a:solidFill>
        <a:gradFill>
          <a:gsLst>
            <a:gs pos="0">
              <a:schemeClr val="phClr">
                <a:tint val="40000"/>
              </a:schemeClr>
            </a:gs>
            <a:gs pos="40000">
              <a:schemeClr val="phClr">
                <a:tint val="45000"/>
                <a:shade val="99000"/>
              </a:schemeClr>
            </a:gs>
            <a:gs pos="100000">
              <a:schemeClr val="phClr">
                <a:shade val="20000"/>
              </a:schemeClr>
            </a:gs>
          </a:gsLst>
          <a:path path="circle">
            <a:fillToRect l="50000" t="-80000" r="50000" b="180000"/>
          </a:path>
          <a:tileRect l="0" t="0" r="0" b="0"/>
        </a:gradFill>
        <a:gradFill>
          <a:gsLst>
            <a:gs pos="0">
              <a:schemeClr val="phClr">
                <a:tint val="80000"/>
              </a:schemeClr>
            </a:gs>
            <a:gs pos="100000">
              <a:schemeClr val="phClr">
                <a:shade val="30000"/>
              </a:schemeClr>
            </a:gs>
          </a:gsLst>
          <a:path path="circle">
            <a:fillToRect l="50000" t="50000" r="50000" b="50000"/>
          </a:path>
          <a:tileRect l="0" t="0" r="0" b="0"/>
        </a:gradFill>
      </a:bgFillStyleLst>
    </a:fmtScheme>
  </a:themeElements>
</a:theme>
</file>

<file path=ppt/theme/theme7.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pitchFamily="0" charset="1"/>
        <a:ea typeface=""/>
        <a:cs typeface=""/>
      </a:majorFont>
      <a:minorFont>
        <a:latin typeface="Arial" pitchFamily="0" charset="1"/>
        <a:ea typeface=""/>
        <a:cs typeface=""/>
      </a:minorFont>
    </a:fontScheme>
    <a:fmtScheme>
      <a:fillStyleLst>
        <a:solidFill>
          <a:schemeClr val="phClr"/>
        </a:solidFill>
        <a:gradFill>
          <a:gsLst>
            <a:gs pos="0">
              <a:schemeClr val="phClr">
                <a:tint val="50000"/>
              </a:schemeClr>
            </a:gs>
            <a:gs pos="35000">
              <a:schemeClr val="phClr">
                <a:tint val="37000"/>
              </a:schemeClr>
            </a:gs>
            <a:gs pos="100000">
              <a:schemeClr val="phClr">
                <a:tint val="15000"/>
              </a:schemeClr>
            </a:gs>
          </a:gsLst>
          <a:lin ang="16200000" scaled="1"/>
          <a:tileRect l="0" t="0" r="0" b="0"/>
        </a:gradFill>
        <a:gradFill>
          <a:gsLst>
            <a:gs pos="0">
              <a:schemeClr val="phClr">
                <a:tint val="100000"/>
                <a:shade val="100000"/>
              </a:schemeClr>
            </a:gs>
            <a:gs pos="100000">
              <a:schemeClr val="phClr">
                <a:tint val="50000"/>
                <a:shade val="100000"/>
              </a:schemeClr>
            </a:gs>
          </a:gsLst>
          <a:lin ang="16200000" scaled="0"/>
          <a:tileRect l="0" t="0" r="0" b="0"/>
        </a:gradFill>
      </a:fillStyleLst>
      <a:lnStyleLst>
        <a:ln w="9525" cap="flat" cmpd="sng" algn="ctr">
          <a:prstDash val="solid"/>
        </a:ln>
        <a:ln w="25400" cap="flat" cmpd="sng" algn="ctr">
          <a:prstDash val="solid"/>
        </a:ln>
        <a:ln w="38100" cap="flat" cmpd="sng" algn="ctr">
          <a:prstDash val="solid"/>
        </a:ln>
      </a:lnStyleLst>
      <a:effectStyleLst>
        <a:effectStyle>
          <a:effectLst/>
        </a:effectStyle>
        <a:effectStyle>
          <a:effectLst/>
        </a:effectStyle>
        <a:effectStyle>
          <a:effectLst/>
        </a:effectStyle>
      </a:effectStyleLst>
      <a:bgFillStyleLst>
        <a:solidFill>
          <a:schemeClr val="phClr"/>
        </a:solidFill>
        <a:gradFill>
          <a:gsLst>
            <a:gs pos="0">
              <a:schemeClr val="phClr">
                <a:tint val="40000"/>
              </a:schemeClr>
            </a:gs>
            <a:gs pos="40000">
              <a:schemeClr val="phClr">
                <a:tint val="45000"/>
                <a:shade val="99000"/>
              </a:schemeClr>
            </a:gs>
            <a:gs pos="100000">
              <a:schemeClr val="phClr">
                <a:shade val="20000"/>
              </a:schemeClr>
            </a:gs>
          </a:gsLst>
          <a:path path="circle">
            <a:fillToRect l="50000" t="-80000" r="50000" b="180000"/>
          </a:path>
          <a:tileRect l="0" t="0" r="0" b="0"/>
        </a:gradFill>
        <a:gradFill>
          <a:gsLst>
            <a:gs pos="0">
              <a:schemeClr val="phClr">
                <a:tint val="80000"/>
              </a:schemeClr>
            </a:gs>
            <a:gs pos="100000">
              <a:schemeClr val="phClr">
                <a:shade val="30000"/>
              </a:schemeClr>
            </a:gs>
          </a:gsLst>
          <a:path path="circle">
            <a:fillToRect l="50000" t="50000" r="50000" b="50000"/>
          </a:path>
          <a:tileRect l="0" t="0" r="0" b="0"/>
        </a:gradFill>
      </a:bgFillStyleLst>
    </a:fmtScheme>
  </a:themeElements>
</a:theme>
</file>

<file path=ppt/theme/theme8.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pitchFamily="0" charset="1"/>
        <a:ea typeface=""/>
        <a:cs typeface=""/>
      </a:majorFont>
      <a:minorFont>
        <a:latin typeface="Arial" pitchFamily="0" charset="1"/>
        <a:ea typeface=""/>
        <a:cs typeface=""/>
      </a:minorFont>
    </a:fontScheme>
    <a:fmtScheme>
      <a:fillStyleLst>
        <a:solidFill>
          <a:schemeClr val="phClr"/>
        </a:solidFill>
        <a:gradFill>
          <a:gsLst>
            <a:gs pos="0">
              <a:schemeClr val="phClr">
                <a:tint val="50000"/>
              </a:schemeClr>
            </a:gs>
            <a:gs pos="35000">
              <a:schemeClr val="phClr">
                <a:tint val="37000"/>
              </a:schemeClr>
            </a:gs>
            <a:gs pos="100000">
              <a:schemeClr val="phClr">
                <a:tint val="15000"/>
              </a:schemeClr>
            </a:gs>
          </a:gsLst>
          <a:lin ang="16200000" scaled="1"/>
          <a:tileRect l="0" t="0" r="0" b="0"/>
        </a:gradFill>
        <a:gradFill>
          <a:gsLst>
            <a:gs pos="0">
              <a:schemeClr val="phClr">
                <a:tint val="100000"/>
                <a:shade val="100000"/>
              </a:schemeClr>
            </a:gs>
            <a:gs pos="100000">
              <a:schemeClr val="phClr">
                <a:tint val="50000"/>
                <a:shade val="100000"/>
              </a:schemeClr>
            </a:gs>
          </a:gsLst>
          <a:lin ang="16200000" scaled="0"/>
          <a:tileRect l="0" t="0" r="0" b="0"/>
        </a:gradFill>
      </a:fillStyleLst>
      <a:lnStyleLst>
        <a:ln w="9525" cap="flat" cmpd="sng" algn="ctr">
          <a:prstDash val="solid"/>
        </a:ln>
        <a:ln w="25400" cap="flat" cmpd="sng" algn="ctr">
          <a:prstDash val="solid"/>
        </a:ln>
        <a:ln w="38100" cap="flat" cmpd="sng" algn="ctr">
          <a:prstDash val="solid"/>
        </a:ln>
      </a:lnStyleLst>
      <a:effectStyleLst>
        <a:effectStyle>
          <a:effectLst/>
        </a:effectStyle>
        <a:effectStyle>
          <a:effectLst/>
        </a:effectStyle>
        <a:effectStyle>
          <a:effectLst/>
        </a:effectStyle>
      </a:effectStyleLst>
      <a:bgFillStyleLst>
        <a:solidFill>
          <a:schemeClr val="phClr"/>
        </a:solidFill>
        <a:gradFill>
          <a:gsLst>
            <a:gs pos="0">
              <a:schemeClr val="phClr">
                <a:tint val="40000"/>
              </a:schemeClr>
            </a:gs>
            <a:gs pos="40000">
              <a:schemeClr val="phClr">
                <a:tint val="45000"/>
                <a:shade val="99000"/>
              </a:schemeClr>
            </a:gs>
            <a:gs pos="100000">
              <a:schemeClr val="phClr">
                <a:shade val="20000"/>
              </a:schemeClr>
            </a:gs>
          </a:gsLst>
          <a:path path="circle">
            <a:fillToRect l="50000" t="-80000" r="50000" b="180000"/>
          </a:path>
          <a:tileRect l="0" t="0" r="0" b="0"/>
        </a:gradFill>
        <a:gradFill>
          <a:gsLst>
            <a:gs pos="0">
              <a:schemeClr val="phClr">
                <a:tint val="80000"/>
              </a:schemeClr>
            </a:gs>
            <a:gs pos="100000">
              <a:schemeClr val="phClr">
                <a:shade val="30000"/>
              </a:schemeClr>
            </a:gs>
          </a:gsLst>
          <a:path path="circle">
            <a:fillToRect l="50000" t="50000" r="50000" b="50000"/>
          </a:path>
          <a:tileRect l="0" t="0" r="0" b="0"/>
        </a:gradFill>
      </a:bgFillStyleLst>
    </a:fmtScheme>
  </a:themeElements>
</a:theme>
</file>

<file path=ppt/theme/theme9.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pitchFamily="0" charset="1"/>
        <a:ea typeface=""/>
        <a:cs typeface=""/>
      </a:majorFont>
      <a:minorFont>
        <a:latin typeface="Arial" pitchFamily="0" charset="1"/>
        <a:ea typeface=""/>
        <a:cs typeface=""/>
      </a:minorFont>
    </a:fontScheme>
    <a:fmtScheme>
      <a:fillStyleLst>
        <a:solidFill>
          <a:schemeClr val="phClr"/>
        </a:solidFill>
        <a:gradFill>
          <a:gsLst>
            <a:gs pos="0">
              <a:schemeClr val="phClr">
                <a:tint val="50000"/>
              </a:schemeClr>
            </a:gs>
            <a:gs pos="35000">
              <a:schemeClr val="phClr">
                <a:tint val="37000"/>
              </a:schemeClr>
            </a:gs>
            <a:gs pos="100000">
              <a:schemeClr val="phClr">
                <a:tint val="15000"/>
              </a:schemeClr>
            </a:gs>
          </a:gsLst>
          <a:lin ang="16200000" scaled="1"/>
          <a:tileRect l="0" t="0" r="0" b="0"/>
        </a:gradFill>
        <a:gradFill>
          <a:gsLst>
            <a:gs pos="0">
              <a:schemeClr val="phClr">
                <a:tint val="100000"/>
                <a:shade val="100000"/>
              </a:schemeClr>
            </a:gs>
            <a:gs pos="100000">
              <a:schemeClr val="phClr">
                <a:tint val="50000"/>
                <a:shade val="100000"/>
              </a:schemeClr>
            </a:gs>
          </a:gsLst>
          <a:lin ang="16200000" scaled="0"/>
          <a:tileRect l="0" t="0" r="0" b="0"/>
        </a:gradFill>
      </a:fillStyleLst>
      <a:lnStyleLst>
        <a:ln w="9525" cap="flat" cmpd="sng" algn="ctr">
          <a:prstDash val="solid"/>
        </a:ln>
        <a:ln w="25400" cap="flat" cmpd="sng" algn="ctr">
          <a:prstDash val="solid"/>
        </a:ln>
        <a:ln w="38100" cap="flat" cmpd="sng" algn="ctr">
          <a:prstDash val="solid"/>
        </a:ln>
      </a:lnStyleLst>
      <a:effectStyleLst>
        <a:effectStyle>
          <a:effectLst/>
        </a:effectStyle>
        <a:effectStyle>
          <a:effectLst/>
        </a:effectStyle>
        <a:effectStyle>
          <a:effectLst/>
        </a:effectStyle>
      </a:effectStyleLst>
      <a:bgFillStyleLst>
        <a:solidFill>
          <a:schemeClr val="phClr"/>
        </a:solidFill>
        <a:gradFill>
          <a:gsLst>
            <a:gs pos="0">
              <a:schemeClr val="phClr">
                <a:tint val="40000"/>
              </a:schemeClr>
            </a:gs>
            <a:gs pos="40000">
              <a:schemeClr val="phClr">
                <a:tint val="45000"/>
                <a:shade val="99000"/>
              </a:schemeClr>
            </a:gs>
            <a:gs pos="100000">
              <a:schemeClr val="phClr">
                <a:shade val="20000"/>
              </a:schemeClr>
            </a:gs>
          </a:gsLst>
          <a:path path="circle">
            <a:fillToRect l="50000" t="-80000" r="50000" b="180000"/>
          </a:path>
          <a:tileRect l="0" t="0" r="0" b="0"/>
        </a:gradFill>
        <a:gradFill>
          <a:gsLst>
            <a:gs pos="0">
              <a:schemeClr val="phClr">
                <a:tint val="80000"/>
              </a:schemeClr>
            </a:gs>
            <a:gs pos="100000">
              <a:schemeClr val="phClr">
                <a:shade val="30000"/>
              </a:schemeClr>
            </a:gs>
          </a:gsLst>
          <a:path path="circle">
            <a:fillToRect l="50000" t="50000" r="50000" b="50000"/>
          </a:path>
          <a:tileRect l="0" t="0" r="0" b="0"/>
        </a:gradFill>
      </a:bgFillStyleLst>
    </a:fmtScheme>
  </a:themeElements>
</a:theme>
</file>

<file path=docProps/app.xml><?xml version="1.0" encoding="utf-8"?>
<Properties xmlns="http://schemas.openxmlformats.org/officeDocument/2006/extended-properties" xmlns:vt="http://schemas.openxmlformats.org/officeDocument/2006/docPropsVTypes">
  <Template/>
  <TotalTime>2</TotalTime>
  <Application>LibreOffice/24.2.7.2$Linux_X86_64 LibreOffice_project/420$Build-2</Application>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2006-08-16T00:00:00Z</dcterms:created>
  <dc:creator/>
  <dc:description/>
  <dc:language>en-GB</dc:language>
  <cp:lastModifiedBy/>
  <dcterms:modified xsi:type="dcterms:W3CDTF">2025-09-26T10:26:50Z</dcterms:modified>
  <cp:revision>1</cp:revision>
  <dc:subject/>
  <dc:title/>
</cp:coreProperties>
</file>